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9" r:id="rId4"/>
    <p:sldId id="272" r:id="rId5"/>
    <p:sldId id="271" r:id="rId6"/>
    <p:sldId id="260" r:id="rId7"/>
    <p:sldId id="261" r:id="rId8"/>
    <p:sldId id="273" r:id="rId9"/>
    <p:sldId id="274" r:id="rId10"/>
    <p:sldId id="275" r:id="rId11"/>
    <p:sldId id="270" r:id="rId12"/>
  </p:sldIdLst>
  <p:sldSz cx="12192000" cy="6858000"/>
  <p:notesSz cx="6858000" cy="9144000"/>
  <p:embeddedFontLst>
    <p:embeddedFont>
      <p:font typeface="Montserrat ExtraBold" panose="020B0604020202020204" charset="0"/>
      <p:bold r:id="rId14"/>
      <p:boldItalic r:id="rId15"/>
    </p:embeddedFont>
    <p:embeddedFont>
      <p:font typeface="Trebuchet MS" panose="020B0603020202020204" pitchFamily="34" charset="0"/>
      <p:regular r:id="rId16"/>
      <p:bold r:id="rId17"/>
      <p:italic r:id="rId18"/>
      <p:boldItalic r:id="rId19"/>
    </p:embeddedFont>
    <p:embeddedFont>
      <p:font typeface="Montserrat Medium" panose="020B0604020202020204" charset="0"/>
      <p:regular r:id="rId20"/>
      <p:bold r:id="rId21"/>
      <p:italic r:id="rId22"/>
      <p:boldItalic r:id="rId23"/>
    </p:embeddedFon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Montserrat Black" panose="020B0604020202020204" charset="0"/>
      <p:bold r:id="rId28"/>
      <p:boldItalic r:id="rId29"/>
    </p:embeddedFont>
    <p:embeddedFont>
      <p:font typeface="Montserrat" panose="020B0604020202020204" charset="0"/>
      <p:regular r:id="rId30"/>
      <p:bold r:id="rId31"/>
      <p:italic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2" roundtripDataSignature="AMtx7mjz/gCLjD9jQ9sEridDgMJibTekm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D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0" d="100"/>
          <a:sy n="80" d="100"/>
        </p:scale>
        <p:origin x="682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21" Type="http://schemas.openxmlformats.org/officeDocument/2006/relationships/font" Target="fonts/font8.fntdata"/><Relationship Id="rId42" Type="http://customschemas.google.com/relationships/presentationmetadata" Target="meta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33" Type="http://schemas.openxmlformats.org/officeDocument/2006/relationships/font" Target="fonts/font20.fntdata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32" Type="http://schemas.openxmlformats.org/officeDocument/2006/relationships/font" Target="fonts/font19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font" Target="fonts/font15.fntdata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31" Type="http://schemas.openxmlformats.org/officeDocument/2006/relationships/font" Target="fonts/font18.fntdata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font" Target="fonts/font14.fntdata"/><Relationship Id="rId30" Type="http://schemas.openxmlformats.org/officeDocument/2006/relationships/font" Target="fonts/font17.fntdata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1bb26f517d_0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4" name="Google Shape;174;g11bb26f517d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2c3bc459ecc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2c3bc459ecc_0_8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1" name="Google Shape;221;g2c3bc459ecc_0_8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460173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11bb26f517d_0_16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0" name="Google Shape;300;g11bb26f517d_0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11bac9ab7f9_1_68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2" name="Google Shape;182;g11bac9ab7f9_1_6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2c3bc459ecc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8" name="Google Shape;198;g2c3bc459ecc_0_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9" name="Google Shape;199;g2c3bc459ecc_0_3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2c3bc459ecc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8" name="Google Shape;198;g2c3bc459ecc_0_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9" name="Google Shape;199;g2c3bc459ecc_0_3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134818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2c3bc459ecc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8" name="Google Shape;198;g2c3bc459ecc_0_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9" name="Google Shape;199;g2c3bc459ecc_0_3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300612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c3bc459ecc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9" name="Google Shape;209;g2c3bc459ecc_0_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10" name="Google Shape;210;g2c3bc459ecc_0_3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2c3bc459ecc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2c3bc459ecc_0_8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1" name="Google Shape;221;g2c3bc459ecc_0_8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2c3bc459ecc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2c3bc459ecc_0_8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1" name="Google Shape;221;g2c3bc459ecc_0_8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925779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2c3bc459ecc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2c3bc459ecc_0_8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1" name="Google Shape;221;g2c3bc459ecc_0_8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933056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ustom Layout">
  <p:cSld name="1_Custom Layout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3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59185" y="0"/>
            <a:ext cx="2860964" cy="315884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34"/>
          <p:cNvSpPr txBox="1">
            <a:spLocks noGrp="1"/>
          </p:cNvSpPr>
          <p:nvPr>
            <p:ph type="ctrTitle"/>
          </p:nvPr>
        </p:nvSpPr>
        <p:spPr>
          <a:xfrm>
            <a:off x="1697669" y="3351966"/>
            <a:ext cx="7200000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Montserrat ExtraBold"/>
              <a:buNone/>
              <a:defRPr sz="4000" b="1">
                <a:solidFill>
                  <a:srgbClr val="00000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9" name="Google Shape;19;p34"/>
          <p:cNvSpPr txBox="1">
            <a:spLocks noGrp="1"/>
          </p:cNvSpPr>
          <p:nvPr>
            <p:ph type="subTitle" idx="1"/>
          </p:nvPr>
        </p:nvSpPr>
        <p:spPr>
          <a:xfrm>
            <a:off x="1697669" y="4071966"/>
            <a:ext cx="5041797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EABAB"/>
              </a:buClr>
              <a:buSzPts val="2800"/>
              <a:buNone/>
              <a:defRPr>
                <a:solidFill>
                  <a:srgbClr val="AEABAB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lvl="2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lvl="3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None/>
              <a:defRPr/>
            </a:lvl9pPr>
          </a:lstStyle>
          <a:p>
            <a:endParaRPr/>
          </a:p>
        </p:txBody>
      </p:sp>
      <p:pic>
        <p:nvPicPr>
          <p:cNvPr id="20" name="Google Shape;20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49810" y="1223962"/>
            <a:ext cx="4438650" cy="4410075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34"/>
          <p:cNvSpPr/>
          <p:nvPr/>
        </p:nvSpPr>
        <p:spPr>
          <a:xfrm rot="5400000">
            <a:off x="-307571" y="2821864"/>
            <a:ext cx="1446414" cy="831272"/>
          </a:xfrm>
          <a:prstGeom prst="triangle">
            <a:avLst>
              <a:gd name="adj" fmla="val 50000"/>
            </a:avLst>
          </a:prstGeom>
          <a:solidFill>
            <a:srgbClr val="BE272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" name="Google Shape;22;p34"/>
          <p:cNvSpPr txBox="1">
            <a:spLocks noGrp="1"/>
          </p:cNvSpPr>
          <p:nvPr>
            <p:ph type="body" idx="2"/>
          </p:nvPr>
        </p:nvSpPr>
        <p:spPr>
          <a:xfrm>
            <a:off x="1562203" y="1974293"/>
            <a:ext cx="2978527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00000"/>
              </a:buClr>
              <a:buSzPts val="9600"/>
              <a:buNone/>
              <a:defRPr sz="9600" b="1">
                <a:solidFill>
                  <a:srgbClr val="C0000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pic>
        <p:nvPicPr>
          <p:cNvPr id="23" name="Google Shape;23;p3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55325" y="5268225"/>
            <a:ext cx="2040576" cy="995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Blank" type="blank">
  <p:cSld name="BLANK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4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087100" y="5837237"/>
            <a:ext cx="1104900" cy="1038225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41"/>
          <p:cNvSpPr txBox="1"/>
          <p:nvPr/>
        </p:nvSpPr>
        <p:spPr>
          <a:xfrm>
            <a:off x="11546379" y="6356350"/>
            <a:ext cx="45581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sz="1200" b="1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1" name="Google Shape;91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98625" y="326475"/>
            <a:ext cx="1856773" cy="905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3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59085"/>
            <a:ext cx="12534822" cy="6959104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31"/>
          <p:cNvSpPr txBox="1">
            <a:spLocks noGrp="1"/>
          </p:cNvSpPr>
          <p:nvPr>
            <p:ph type="ctrTitle"/>
          </p:nvPr>
        </p:nvSpPr>
        <p:spPr>
          <a:xfrm>
            <a:off x="2594340" y="3145331"/>
            <a:ext cx="7558961" cy="1515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 Black"/>
              <a:buNone/>
              <a:defRPr sz="36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31"/>
          <p:cNvSpPr txBox="1">
            <a:spLocks noGrp="1"/>
          </p:cNvSpPr>
          <p:nvPr>
            <p:ph type="subTitle" idx="1"/>
          </p:nvPr>
        </p:nvSpPr>
        <p:spPr>
          <a:xfrm>
            <a:off x="2594340" y="4372481"/>
            <a:ext cx="7558961" cy="13008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97" name="Google Shape;97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94571" y="1362499"/>
            <a:ext cx="4280502" cy="4258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241803" y="1422897"/>
            <a:ext cx="4280502" cy="4258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3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210423" y="2015275"/>
            <a:ext cx="2012426" cy="98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3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60713" y="0"/>
            <a:ext cx="1235271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33"/>
          <p:cNvSpPr txBox="1">
            <a:spLocks noGrp="1"/>
          </p:cNvSpPr>
          <p:nvPr>
            <p:ph type="title"/>
          </p:nvPr>
        </p:nvSpPr>
        <p:spPr>
          <a:xfrm rot="5400000">
            <a:off x="-1225840" y="973773"/>
            <a:ext cx="4164099" cy="1845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ontserrat Black"/>
              <a:buNone/>
              <a:defRPr sz="6000" b="1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3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4" name="Google Shape;104;p33"/>
          <p:cNvSpPr txBox="1">
            <a:spLocks noGrp="1"/>
          </p:cNvSpPr>
          <p:nvPr>
            <p:ph type="body" idx="1"/>
          </p:nvPr>
        </p:nvSpPr>
        <p:spPr>
          <a:xfrm>
            <a:off x="2394064" y="2759840"/>
            <a:ext cx="1122220" cy="11388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ontserrat"/>
              <a:buNone/>
              <a:defRPr sz="6000" b="1">
                <a:solidFill>
                  <a:schemeClr val="lt1"/>
                </a:solidFill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4000"/>
              <a:buChar char="•"/>
              <a:defRPr sz="4000" b="1">
                <a:solidFill>
                  <a:schemeClr val="lt1"/>
                </a:solidFill>
              </a:defRPr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4000"/>
              <a:buChar char="•"/>
              <a:defRPr sz="4000" b="1">
                <a:solidFill>
                  <a:schemeClr val="lt1"/>
                </a:solidFill>
              </a:defRPr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4000"/>
              <a:buChar char="•"/>
              <a:defRPr sz="4000" b="1">
                <a:solidFill>
                  <a:schemeClr val="lt1"/>
                </a:solidFill>
              </a:defRPr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4000"/>
              <a:buChar char="•"/>
              <a:defRPr sz="4000" b="1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5" name="Google Shape;105;p33"/>
          <p:cNvSpPr txBox="1">
            <a:spLocks noGrp="1"/>
          </p:cNvSpPr>
          <p:nvPr>
            <p:ph type="body" idx="2"/>
          </p:nvPr>
        </p:nvSpPr>
        <p:spPr>
          <a:xfrm>
            <a:off x="3516284" y="2888427"/>
            <a:ext cx="2733675" cy="540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ontserrat"/>
              <a:buNone/>
              <a:defRPr sz="2000" b="1">
                <a:solidFill>
                  <a:schemeClr val="lt1"/>
                </a:solidFill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>
                <a:solidFill>
                  <a:schemeClr val="lt1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6" name="Google Shape;106;p33"/>
          <p:cNvSpPr txBox="1">
            <a:spLocks noGrp="1"/>
          </p:cNvSpPr>
          <p:nvPr>
            <p:ph type="body" idx="3"/>
          </p:nvPr>
        </p:nvSpPr>
        <p:spPr>
          <a:xfrm>
            <a:off x="2310942" y="4349625"/>
            <a:ext cx="1205342" cy="11388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ontserrat"/>
              <a:buNone/>
              <a:defRPr sz="6000" b="1">
                <a:solidFill>
                  <a:schemeClr val="lt1"/>
                </a:solidFill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4000"/>
              <a:buChar char="•"/>
              <a:defRPr sz="4000" b="1">
                <a:solidFill>
                  <a:schemeClr val="lt1"/>
                </a:solidFill>
              </a:defRPr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4000"/>
              <a:buChar char="•"/>
              <a:defRPr sz="4000" b="1">
                <a:solidFill>
                  <a:schemeClr val="lt1"/>
                </a:solidFill>
              </a:defRPr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4000"/>
              <a:buChar char="•"/>
              <a:defRPr sz="4000" b="1">
                <a:solidFill>
                  <a:schemeClr val="lt1"/>
                </a:solidFill>
              </a:defRPr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4000"/>
              <a:buChar char="•"/>
              <a:defRPr sz="4000" b="1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7" name="Google Shape;107;p33"/>
          <p:cNvSpPr txBox="1">
            <a:spLocks noGrp="1"/>
          </p:cNvSpPr>
          <p:nvPr>
            <p:ph type="body" idx="4"/>
          </p:nvPr>
        </p:nvSpPr>
        <p:spPr>
          <a:xfrm>
            <a:off x="3516284" y="4478213"/>
            <a:ext cx="2733675" cy="557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ontserrat"/>
              <a:buNone/>
              <a:defRPr sz="2000" b="1">
                <a:solidFill>
                  <a:schemeClr val="lt1"/>
                </a:solidFill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>
                <a:solidFill>
                  <a:schemeClr val="lt1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8" name="Google Shape;108;p33"/>
          <p:cNvSpPr txBox="1">
            <a:spLocks noGrp="1"/>
          </p:cNvSpPr>
          <p:nvPr>
            <p:ph type="body" idx="5"/>
          </p:nvPr>
        </p:nvSpPr>
        <p:spPr>
          <a:xfrm>
            <a:off x="7245926" y="2759840"/>
            <a:ext cx="1202576" cy="11388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ontserrat"/>
              <a:buNone/>
              <a:defRPr sz="6000" b="1">
                <a:solidFill>
                  <a:schemeClr val="lt1"/>
                </a:solidFill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4000"/>
              <a:buChar char="•"/>
              <a:defRPr sz="4000" b="1">
                <a:solidFill>
                  <a:schemeClr val="lt1"/>
                </a:solidFill>
              </a:defRPr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4000"/>
              <a:buChar char="•"/>
              <a:defRPr sz="4000" b="1">
                <a:solidFill>
                  <a:schemeClr val="lt1"/>
                </a:solidFill>
              </a:defRPr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4000"/>
              <a:buChar char="•"/>
              <a:defRPr sz="4000" b="1">
                <a:solidFill>
                  <a:schemeClr val="lt1"/>
                </a:solidFill>
              </a:defRPr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4000"/>
              <a:buChar char="•"/>
              <a:defRPr sz="4000" b="1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9" name="Google Shape;109;p33"/>
          <p:cNvSpPr txBox="1">
            <a:spLocks noGrp="1"/>
          </p:cNvSpPr>
          <p:nvPr>
            <p:ph type="body" idx="6"/>
          </p:nvPr>
        </p:nvSpPr>
        <p:spPr>
          <a:xfrm>
            <a:off x="8448502" y="2888427"/>
            <a:ext cx="2733675" cy="557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ontserrat"/>
              <a:buNone/>
              <a:defRPr sz="2000" b="1">
                <a:solidFill>
                  <a:schemeClr val="lt1"/>
                </a:solidFill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>
                <a:solidFill>
                  <a:schemeClr val="lt1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0" name="Google Shape;110;p33"/>
          <p:cNvSpPr txBox="1">
            <a:spLocks noGrp="1"/>
          </p:cNvSpPr>
          <p:nvPr>
            <p:ph type="body" idx="7"/>
          </p:nvPr>
        </p:nvSpPr>
        <p:spPr>
          <a:xfrm>
            <a:off x="7245926" y="4349625"/>
            <a:ext cx="1202576" cy="11388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ontserrat"/>
              <a:buNone/>
              <a:defRPr sz="6000" b="1">
                <a:solidFill>
                  <a:schemeClr val="lt1"/>
                </a:solidFill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4000"/>
              <a:buChar char="•"/>
              <a:defRPr sz="4000" b="1">
                <a:solidFill>
                  <a:schemeClr val="lt1"/>
                </a:solidFill>
              </a:defRPr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4000"/>
              <a:buChar char="•"/>
              <a:defRPr sz="4000" b="1">
                <a:solidFill>
                  <a:schemeClr val="lt1"/>
                </a:solidFill>
              </a:defRPr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4000"/>
              <a:buChar char="•"/>
              <a:defRPr sz="4000" b="1">
                <a:solidFill>
                  <a:schemeClr val="lt1"/>
                </a:solidFill>
              </a:defRPr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4000"/>
              <a:buChar char="•"/>
              <a:defRPr sz="4000" b="1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1" name="Google Shape;111;p33"/>
          <p:cNvSpPr txBox="1">
            <a:spLocks noGrp="1"/>
          </p:cNvSpPr>
          <p:nvPr>
            <p:ph type="body" idx="8"/>
          </p:nvPr>
        </p:nvSpPr>
        <p:spPr>
          <a:xfrm>
            <a:off x="8448502" y="4478213"/>
            <a:ext cx="2733675" cy="557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ontserrat"/>
              <a:buNone/>
              <a:defRPr sz="2000" b="1">
                <a:solidFill>
                  <a:schemeClr val="lt1"/>
                </a:solidFill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>
                <a:solidFill>
                  <a:schemeClr val="lt1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2" name="Google Shape;112;p33"/>
          <p:cNvSpPr txBox="1">
            <a:spLocks noGrp="1"/>
          </p:cNvSpPr>
          <p:nvPr>
            <p:ph type="body" idx="9"/>
          </p:nvPr>
        </p:nvSpPr>
        <p:spPr>
          <a:xfrm>
            <a:off x="3516283" y="3284445"/>
            <a:ext cx="2733675" cy="540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>
                <a:solidFill>
                  <a:schemeClr val="lt1"/>
                </a:solidFill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>
                <a:solidFill>
                  <a:schemeClr val="lt1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3" name="Google Shape;113;p33"/>
          <p:cNvSpPr txBox="1">
            <a:spLocks noGrp="1"/>
          </p:cNvSpPr>
          <p:nvPr>
            <p:ph type="body" idx="13"/>
          </p:nvPr>
        </p:nvSpPr>
        <p:spPr>
          <a:xfrm>
            <a:off x="3516283" y="4874231"/>
            <a:ext cx="2733675" cy="540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>
                <a:solidFill>
                  <a:schemeClr val="lt1"/>
                </a:solidFill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>
                <a:solidFill>
                  <a:schemeClr val="lt1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4" name="Google Shape;114;p33"/>
          <p:cNvSpPr txBox="1">
            <a:spLocks noGrp="1"/>
          </p:cNvSpPr>
          <p:nvPr>
            <p:ph type="body" idx="14"/>
          </p:nvPr>
        </p:nvSpPr>
        <p:spPr>
          <a:xfrm>
            <a:off x="8448501" y="3284444"/>
            <a:ext cx="2733675" cy="540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>
                <a:solidFill>
                  <a:schemeClr val="lt1"/>
                </a:solidFill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>
                <a:solidFill>
                  <a:schemeClr val="lt1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5" name="Google Shape;115;p33"/>
          <p:cNvSpPr txBox="1">
            <a:spLocks noGrp="1"/>
          </p:cNvSpPr>
          <p:nvPr>
            <p:ph type="body" idx="15"/>
          </p:nvPr>
        </p:nvSpPr>
        <p:spPr>
          <a:xfrm>
            <a:off x="8448500" y="4893727"/>
            <a:ext cx="2733675" cy="540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>
                <a:solidFill>
                  <a:schemeClr val="lt1"/>
                </a:solidFill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>
                <a:solidFill>
                  <a:schemeClr val="lt1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16" name="Google Shape;116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55475" y="328227"/>
            <a:ext cx="1809802" cy="882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45"/>
          <p:cNvSpPr txBox="1">
            <a:spLocks noGrp="1"/>
          </p:cNvSpPr>
          <p:nvPr>
            <p:ph type="title"/>
          </p:nvPr>
        </p:nvSpPr>
        <p:spPr>
          <a:xfrm>
            <a:off x="838200" y="509145"/>
            <a:ext cx="8463742" cy="945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E2727"/>
              </a:buClr>
              <a:buSzPts val="2800"/>
              <a:buFont typeface="Montserrat ExtraBold"/>
              <a:buNone/>
              <a:defRPr sz="2800" b="1">
                <a:solidFill>
                  <a:srgbClr val="BE272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19" name="Google Shape;119;p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087100" y="5837237"/>
            <a:ext cx="1104900" cy="103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8200" y="0"/>
            <a:ext cx="2860964" cy="315884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45"/>
          <p:cNvSpPr txBox="1">
            <a:spLocks noGrp="1"/>
          </p:cNvSpPr>
          <p:nvPr>
            <p:ph type="sldNum" idx="12"/>
          </p:nvPr>
        </p:nvSpPr>
        <p:spPr>
          <a:xfrm>
            <a:off x="11546379" y="6356350"/>
            <a:ext cx="45581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2" name="Google Shape;122;p45"/>
          <p:cNvSpPr txBox="1">
            <a:spLocks noGrp="1"/>
          </p:cNvSpPr>
          <p:nvPr>
            <p:ph type="body" idx="1"/>
          </p:nvPr>
        </p:nvSpPr>
        <p:spPr>
          <a:xfrm>
            <a:off x="838200" y="1680599"/>
            <a:ext cx="10641676" cy="50408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9116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00000"/>
              </a:buClr>
              <a:buSzPts val="2560"/>
              <a:buFont typeface="Arial"/>
              <a:buChar char="•"/>
              <a:defRPr sz="1600"/>
            </a:lvl1pPr>
            <a:lvl2pPr marL="914400" lvl="1" indent="-31089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C00000"/>
              </a:buClr>
              <a:buSzPts val="1296"/>
              <a:buFont typeface="Courier New"/>
              <a:buChar char="o"/>
              <a:defRPr sz="1600"/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C00000"/>
              </a:buClr>
              <a:buSzPts val="1600"/>
              <a:buChar char="•"/>
              <a:defRPr sz="1600"/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C00000"/>
              </a:buClr>
              <a:buSzPts val="1600"/>
              <a:buChar char="•"/>
              <a:defRPr sz="1600"/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C00000"/>
              </a:buClr>
              <a:buSzPts val="1600"/>
              <a:buChar char="•"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23" name="Google Shape;123;p4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898625" y="326475"/>
            <a:ext cx="1856773" cy="905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>
  <p:cSld name="Comparison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46"/>
          <p:cNvSpPr txBox="1">
            <a:spLocks noGrp="1"/>
          </p:cNvSpPr>
          <p:nvPr>
            <p:ph type="body" idx="1"/>
          </p:nvPr>
        </p:nvSpPr>
        <p:spPr>
          <a:xfrm>
            <a:off x="1695999" y="1566639"/>
            <a:ext cx="3175259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26" name="Google Shape;126;p46"/>
          <p:cNvSpPr txBox="1">
            <a:spLocks noGrp="1"/>
          </p:cNvSpPr>
          <p:nvPr>
            <p:ph type="body" idx="2"/>
          </p:nvPr>
        </p:nvSpPr>
        <p:spPr>
          <a:xfrm>
            <a:off x="7176164" y="1566639"/>
            <a:ext cx="3175260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pic>
        <p:nvPicPr>
          <p:cNvPr id="127" name="Google Shape;127;p4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38200" y="0"/>
            <a:ext cx="2860964" cy="3158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87100" y="5837237"/>
            <a:ext cx="1104900" cy="1038225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46"/>
          <p:cNvSpPr txBox="1"/>
          <p:nvPr/>
        </p:nvSpPr>
        <p:spPr>
          <a:xfrm>
            <a:off x="11546379" y="6356350"/>
            <a:ext cx="45581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sz="1200" b="1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0" name="Google Shape;130;p46"/>
          <p:cNvSpPr/>
          <p:nvPr/>
        </p:nvSpPr>
        <p:spPr>
          <a:xfrm>
            <a:off x="2199884" y="2284225"/>
            <a:ext cx="2307266" cy="53163"/>
          </a:xfrm>
          <a:prstGeom prst="rect">
            <a:avLst/>
          </a:prstGeom>
          <a:solidFill>
            <a:srgbClr val="BE272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1" name="Google Shape;131;p46"/>
          <p:cNvSpPr/>
          <p:nvPr/>
        </p:nvSpPr>
        <p:spPr>
          <a:xfrm>
            <a:off x="7610161" y="2337388"/>
            <a:ext cx="2307266" cy="53163"/>
          </a:xfrm>
          <a:prstGeom prst="rect">
            <a:avLst/>
          </a:prstGeom>
          <a:solidFill>
            <a:srgbClr val="BE272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2" name="Google Shape;132;p46"/>
          <p:cNvSpPr txBox="1">
            <a:spLocks noGrp="1"/>
          </p:cNvSpPr>
          <p:nvPr>
            <p:ph type="body" idx="3"/>
          </p:nvPr>
        </p:nvSpPr>
        <p:spPr>
          <a:xfrm>
            <a:off x="838200" y="2524124"/>
            <a:ext cx="5063836" cy="3832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9116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00000"/>
              </a:buClr>
              <a:buSzPts val="2560"/>
              <a:buFont typeface="Arial"/>
              <a:buChar char="•"/>
              <a:defRPr sz="1600"/>
            </a:lvl1pPr>
            <a:lvl2pPr marL="914400" lvl="1" indent="-31089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C00000"/>
              </a:buClr>
              <a:buSzPts val="1296"/>
              <a:buFont typeface="Arial"/>
              <a:buChar char="•"/>
              <a:defRPr sz="1600"/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C00000"/>
              </a:buClr>
              <a:buSzPts val="1600"/>
              <a:buFont typeface="Arial"/>
              <a:buChar char="•"/>
              <a:defRPr sz="1600"/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C00000"/>
              </a:buClr>
              <a:buSzPts val="1600"/>
              <a:buFont typeface="Arial"/>
              <a:buChar char="•"/>
              <a:defRPr sz="1600"/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C00000"/>
              </a:buClr>
              <a:buSzPts val="1600"/>
              <a:buFont typeface="Arial"/>
              <a:buChar char="•"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3" name="Google Shape;133;p46"/>
          <p:cNvSpPr txBox="1">
            <a:spLocks noGrp="1"/>
          </p:cNvSpPr>
          <p:nvPr>
            <p:ph type="body" idx="4"/>
          </p:nvPr>
        </p:nvSpPr>
        <p:spPr>
          <a:xfrm>
            <a:off x="6137734" y="2524123"/>
            <a:ext cx="5063836" cy="3832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9116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00000"/>
              </a:buClr>
              <a:buSzPts val="2560"/>
              <a:buFont typeface="Arial"/>
              <a:buChar char="•"/>
              <a:defRPr sz="1600"/>
            </a:lvl1pPr>
            <a:lvl2pPr marL="914400" lvl="1" indent="-31089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C00000"/>
              </a:buClr>
              <a:buSzPts val="1296"/>
              <a:buFont typeface="Arial"/>
              <a:buChar char="•"/>
              <a:defRPr sz="1600"/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C00000"/>
              </a:buClr>
              <a:buSzPts val="1600"/>
              <a:buFont typeface="Arial"/>
              <a:buChar char="•"/>
              <a:defRPr sz="1600"/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C00000"/>
              </a:buClr>
              <a:buSzPts val="1600"/>
              <a:buFont typeface="Arial"/>
              <a:buChar char="•"/>
              <a:defRPr sz="1600"/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C00000"/>
              </a:buClr>
              <a:buSzPts val="1600"/>
              <a:buFont typeface="Arial"/>
              <a:buChar char="•"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4" name="Google Shape;134;p46"/>
          <p:cNvSpPr txBox="1">
            <a:spLocks noGrp="1"/>
          </p:cNvSpPr>
          <p:nvPr>
            <p:ph type="title"/>
          </p:nvPr>
        </p:nvSpPr>
        <p:spPr>
          <a:xfrm>
            <a:off x="838200" y="509145"/>
            <a:ext cx="8463742" cy="945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E2727"/>
              </a:buClr>
              <a:buSzPts val="2800"/>
              <a:buFont typeface="Montserrat ExtraBold"/>
              <a:buNone/>
              <a:defRPr sz="2800" b="1">
                <a:solidFill>
                  <a:srgbClr val="BE272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35" name="Google Shape;135;p4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898625" y="326475"/>
            <a:ext cx="1856773" cy="905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>
  <p:cSld name="Content with Caption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47"/>
          <p:cNvSpPr txBox="1">
            <a:spLocks noGrp="1"/>
          </p:cNvSpPr>
          <p:nvPr>
            <p:ph type="body" idx="1"/>
          </p:nvPr>
        </p:nvSpPr>
        <p:spPr>
          <a:xfrm>
            <a:off x="838199" y="3672580"/>
            <a:ext cx="3932237" cy="14050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600"/>
              <a:buNone/>
              <a:defRPr sz="1600">
                <a:solidFill>
                  <a:srgbClr val="7F7F7F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pic>
        <p:nvPicPr>
          <p:cNvPr id="138" name="Google Shape;138;p4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38200" y="0"/>
            <a:ext cx="2860964" cy="3158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87100" y="5837237"/>
            <a:ext cx="1104900" cy="1038225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47"/>
          <p:cNvSpPr txBox="1"/>
          <p:nvPr/>
        </p:nvSpPr>
        <p:spPr>
          <a:xfrm>
            <a:off x="11546379" y="6356350"/>
            <a:ext cx="45581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sz="1200" b="1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1" name="Google Shape;141;p47"/>
          <p:cNvSpPr txBox="1">
            <a:spLocks noGrp="1"/>
          </p:cNvSpPr>
          <p:nvPr>
            <p:ph type="body" idx="2"/>
          </p:nvPr>
        </p:nvSpPr>
        <p:spPr>
          <a:xfrm>
            <a:off x="803764" y="834017"/>
            <a:ext cx="2978527" cy="20308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00000"/>
              </a:buClr>
              <a:buSzPts val="2800"/>
              <a:buNone/>
              <a:defRPr sz="2800" b="1">
                <a:solidFill>
                  <a:srgbClr val="C0000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42" name="Google Shape;142;p47"/>
          <p:cNvSpPr txBox="1">
            <a:spLocks noGrp="1"/>
          </p:cNvSpPr>
          <p:nvPr>
            <p:ph type="body" idx="3"/>
          </p:nvPr>
        </p:nvSpPr>
        <p:spPr>
          <a:xfrm>
            <a:off x="5170488" y="1346200"/>
            <a:ext cx="6375400" cy="4887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00000"/>
              </a:buClr>
              <a:buSzPts val="2800"/>
              <a:buChar char="•"/>
              <a:defRPr/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C00000"/>
              </a:buClr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C00000"/>
              </a:buClr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C00000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C00000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43" name="Google Shape;143;p4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898625" y="326475"/>
            <a:ext cx="1856773" cy="905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>
  <p:cSld name="Picture with Caption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48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48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147" name="Google Shape;147;p48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48" name="Google Shape;148;p4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4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4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4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49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4" name="Google Shape;154;p4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4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4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50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50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0" name="Google Shape;160;p5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5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5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Section Header">
  <p:cSld name="1_Section Header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32"/>
          <p:cNvSpPr txBox="1">
            <a:spLocks noGrp="1"/>
          </p:cNvSpPr>
          <p:nvPr>
            <p:ph type="title"/>
          </p:nvPr>
        </p:nvSpPr>
        <p:spPr>
          <a:xfrm rot="5400000">
            <a:off x="-1225840" y="1040275"/>
            <a:ext cx="4164099" cy="1845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6000"/>
              <a:buFont typeface="Montserrat Black"/>
              <a:buNone/>
              <a:defRPr sz="6000" b="1">
                <a:solidFill>
                  <a:srgbClr val="C00000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7" name="Google Shape;27;p32"/>
          <p:cNvSpPr txBox="1">
            <a:spLocks noGrp="1"/>
          </p:cNvSpPr>
          <p:nvPr>
            <p:ph type="body" idx="1"/>
          </p:nvPr>
        </p:nvSpPr>
        <p:spPr>
          <a:xfrm>
            <a:off x="2394064" y="2759840"/>
            <a:ext cx="1122220" cy="11388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BE2727"/>
              </a:buClr>
              <a:buSzPts val="6000"/>
              <a:buFont typeface="Montserrat"/>
              <a:buNone/>
              <a:defRPr sz="6000" b="1">
                <a:solidFill>
                  <a:srgbClr val="BE2727"/>
                </a:solidFill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BE2727"/>
              </a:buClr>
              <a:buSzPts val="4000"/>
              <a:buChar char="•"/>
              <a:defRPr sz="4000" b="1">
                <a:solidFill>
                  <a:srgbClr val="BE2727"/>
                </a:solidFill>
              </a:defRPr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BE2727"/>
              </a:buClr>
              <a:buSzPts val="4000"/>
              <a:buChar char="•"/>
              <a:defRPr sz="4000" b="1">
                <a:solidFill>
                  <a:srgbClr val="BE2727"/>
                </a:solidFill>
              </a:defRPr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BE2727"/>
              </a:buClr>
              <a:buSzPts val="4000"/>
              <a:buChar char="•"/>
              <a:defRPr sz="4000" b="1">
                <a:solidFill>
                  <a:srgbClr val="BE2727"/>
                </a:solidFill>
              </a:defRPr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BE2727"/>
              </a:buClr>
              <a:buSzPts val="4000"/>
              <a:buChar char="•"/>
              <a:defRPr sz="4000" b="1">
                <a:solidFill>
                  <a:srgbClr val="BE2727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" name="Google Shape;28;p32"/>
          <p:cNvSpPr txBox="1">
            <a:spLocks noGrp="1"/>
          </p:cNvSpPr>
          <p:nvPr>
            <p:ph type="body" idx="2"/>
          </p:nvPr>
        </p:nvSpPr>
        <p:spPr>
          <a:xfrm>
            <a:off x="3516284" y="2888427"/>
            <a:ext cx="2733675" cy="540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BE2727"/>
              </a:buClr>
              <a:buSzPts val="2000"/>
              <a:buFont typeface="Montserrat"/>
              <a:buNone/>
              <a:defRPr sz="2000" b="1">
                <a:solidFill>
                  <a:srgbClr val="BE2727"/>
                </a:solidFill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>
                <a:solidFill>
                  <a:schemeClr val="lt1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" name="Google Shape;29;p32"/>
          <p:cNvSpPr txBox="1">
            <a:spLocks noGrp="1"/>
          </p:cNvSpPr>
          <p:nvPr>
            <p:ph type="body" idx="3"/>
          </p:nvPr>
        </p:nvSpPr>
        <p:spPr>
          <a:xfrm>
            <a:off x="2310942" y="4349625"/>
            <a:ext cx="1205342" cy="11388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BE2727"/>
              </a:buClr>
              <a:buSzPts val="6000"/>
              <a:buFont typeface="Montserrat"/>
              <a:buNone/>
              <a:defRPr sz="6000" b="1">
                <a:solidFill>
                  <a:srgbClr val="BE2727"/>
                </a:solidFill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BE2727"/>
              </a:buClr>
              <a:buSzPts val="4000"/>
              <a:buChar char="•"/>
              <a:defRPr sz="4000" b="1">
                <a:solidFill>
                  <a:srgbClr val="BE2727"/>
                </a:solidFill>
              </a:defRPr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BE2727"/>
              </a:buClr>
              <a:buSzPts val="4000"/>
              <a:buChar char="•"/>
              <a:defRPr sz="4000" b="1">
                <a:solidFill>
                  <a:srgbClr val="BE2727"/>
                </a:solidFill>
              </a:defRPr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BE2727"/>
              </a:buClr>
              <a:buSzPts val="4000"/>
              <a:buChar char="•"/>
              <a:defRPr sz="4000" b="1">
                <a:solidFill>
                  <a:srgbClr val="BE2727"/>
                </a:solidFill>
              </a:defRPr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BE2727"/>
              </a:buClr>
              <a:buSzPts val="4000"/>
              <a:buChar char="•"/>
              <a:defRPr sz="4000" b="1">
                <a:solidFill>
                  <a:srgbClr val="BE2727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" name="Google Shape;30;p32"/>
          <p:cNvSpPr txBox="1">
            <a:spLocks noGrp="1"/>
          </p:cNvSpPr>
          <p:nvPr>
            <p:ph type="body" idx="4"/>
          </p:nvPr>
        </p:nvSpPr>
        <p:spPr>
          <a:xfrm>
            <a:off x="3516284" y="4478213"/>
            <a:ext cx="2733675" cy="557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BE2727"/>
              </a:buClr>
              <a:buSzPts val="2000"/>
              <a:buFont typeface="Montserrat"/>
              <a:buNone/>
              <a:defRPr sz="2000" b="1">
                <a:solidFill>
                  <a:srgbClr val="BE2727"/>
                </a:solidFill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>
                <a:solidFill>
                  <a:schemeClr val="lt1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" name="Google Shape;31;p32"/>
          <p:cNvSpPr txBox="1">
            <a:spLocks noGrp="1"/>
          </p:cNvSpPr>
          <p:nvPr>
            <p:ph type="body" idx="5"/>
          </p:nvPr>
        </p:nvSpPr>
        <p:spPr>
          <a:xfrm>
            <a:off x="7245926" y="2759840"/>
            <a:ext cx="1202576" cy="11388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BE2727"/>
              </a:buClr>
              <a:buSzPts val="6000"/>
              <a:buFont typeface="Montserrat"/>
              <a:buNone/>
              <a:defRPr sz="6000" b="1">
                <a:solidFill>
                  <a:srgbClr val="BE2727"/>
                </a:solidFill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BE2727"/>
              </a:buClr>
              <a:buSzPts val="4000"/>
              <a:buChar char="•"/>
              <a:defRPr sz="4000" b="1">
                <a:solidFill>
                  <a:srgbClr val="BE2727"/>
                </a:solidFill>
              </a:defRPr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BE2727"/>
              </a:buClr>
              <a:buSzPts val="4000"/>
              <a:buChar char="•"/>
              <a:defRPr sz="4000" b="1">
                <a:solidFill>
                  <a:srgbClr val="BE2727"/>
                </a:solidFill>
              </a:defRPr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BE2727"/>
              </a:buClr>
              <a:buSzPts val="4000"/>
              <a:buChar char="•"/>
              <a:defRPr sz="4000" b="1">
                <a:solidFill>
                  <a:srgbClr val="BE2727"/>
                </a:solidFill>
              </a:defRPr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BE2727"/>
              </a:buClr>
              <a:buSzPts val="4000"/>
              <a:buChar char="•"/>
              <a:defRPr sz="4000" b="1">
                <a:solidFill>
                  <a:srgbClr val="BE2727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32"/>
          <p:cNvSpPr txBox="1">
            <a:spLocks noGrp="1"/>
          </p:cNvSpPr>
          <p:nvPr>
            <p:ph type="body" idx="6"/>
          </p:nvPr>
        </p:nvSpPr>
        <p:spPr>
          <a:xfrm>
            <a:off x="8448502" y="2888427"/>
            <a:ext cx="2733675" cy="557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BE2727"/>
              </a:buClr>
              <a:buSzPts val="2000"/>
              <a:buFont typeface="Montserrat"/>
              <a:buNone/>
              <a:defRPr sz="2000" b="1">
                <a:solidFill>
                  <a:srgbClr val="BE2727"/>
                </a:solidFill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>
                <a:solidFill>
                  <a:schemeClr val="lt1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32"/>
          <p:cNvSpPr txBox="1">
            <a:spLocks noGrp="1"/>
          </p:cNvSpPr>
          <p:nvPr>
            <p:ph type="body" idx="7"/>
          </p:nvPr>
        </p:nvSpPr>
        <p:spPr>
          <a:xfrm>
            <a:off x="7245926" y="4349625"/>
            <a:ext cx="1202576" cy="11388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BE2727"/>
              </a:buClr>
              <a:buSzPts val="6000"/>
              <a:buFont typeface="Montserrat"/>
              <a:buNone/>
              <a:defRPr sz="6000" b="1">
                <a:solidFill>
                  <a:srgbClr val="BE2727"/>
                </a:solidFill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BE2727"/>
              </a:buClr>
              <a:buSzPts val="4000"/>
              <a:buChar char="•"/>
              <a:defRPr sz="4000" b="1">
                <a:solidFill>
                  <a:srgbClr val="BE2727"/>
                </a:solidFill>
              </a:defRPr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BE2727"/>
              </a:buClr>
              <a:buSzPts val="4000"/>
              <a:buChar char="•"/>
              <a:defRPr sz="4000" b="1">
                <a:solidFill>
                  <a:srgbClr val="BE2727"/>
                </a:solidFill>
              </a:defRPr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BE2727"/>
              </a:buClr>
              <a:buSzPts val="4000"/>
              <a:buChar char="•"/>
              <a:defRPr sz="4000" b="1">
                <a:solidFill>
                  <a:srgbClr val="BE2727"/>
                </a:solidFill>
              </a:defRPr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BE2727"/>
              </a:buClr>
              <a:buSzPts val="4000"/>
              <a:buChar char="•"/>
              <a:defRPr sz="4000" b="1">
                <a:solidFill>
                  <a:srgbClr val="BE2727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" name="Google Shape;34;p32"/>
          <p:cNvSpPr txBox="1">
            <a:spLocks noGrp="1"/>
          </p:cNvSpPr>
          <p:nvPr>
            <p:ph type="body" idx="8"/>
          </p:nvPr>
        </p:nvSpPr>
        <p:spPr>
          <a:xfrm>
            <a:off x="8448502" y="4478213"/>
            <a:ext cx="2733675" cy="557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BE2727"/>
              </a:buClr>
              <a:buSzPts val="2000"/>
              <a:buFont typeface="Montserrat"/>
              <a:buNone/>
              <a:defRPr sz="2000" b="1">
                <a:solidFill>
                  <a:srgbClr val="BE2727"/>
                </a:solidFill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>
                <a:solidFill>
                  <a:schemeClr val="lt1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" name="Google Shape;35;p32"/>
          <p:cNvSpPr txBox="1">
            <a:spLocks noGrp="1"/>
          </p:cNvSpPr>
          <p:nvPr>
            <p:ph type="body" idx="9"/>
          </p:nvPr>
        </p:nvSpPr>
        <p:spPr>
          <a:xfrm>
            <a:off x="3516283" y="3284445"/>
            <a:ext cx="2733675" cy="540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71616"/>
              </a:buClr>
              <a:buSzPts val="1400"/>
              <a:buFont typeface="Montserrat"/>
              <a:buNone/>
              <a:defRPr sz="1400">
                <a:solidFill>
                  <a:srgbClr val="171616"/>
                </a:solidFill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>
                <a:solidFill>
                  <a:schemeClr val="lt1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32"/>
          <p:cNvSpPr txBox="1">
            <a:spLocks noGrp="1"/>
          </p:cNvSpPr>
          <p:nvPr>
            <p:ph type="body" idx="13"/>
          </p:nvPr>
        </p:nvSpPr>
        <p:spPr>
          <a:xfrm>
            <a:off x="3516283" y="4874231"/>
            <a:ext cx="2733675" cy="540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71616"/>
              </a:buClr>
              <a:buSzPts val="1400"/>
              <a:buFont typeface="Montserrat"/>
              <a:buNone/>
              <a:defRPr sz="1400">
                <a:solidFill>
                  <a:srgbClr val="171616"/>
                </a:solidFill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>
                <a:solidFill>
                  <a:schemeClr val="lt1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32"/>
          <p:cNvSpPr txBox="1">
            <a:spLocks noGrp="1"/>
          </p:cNvSpPr>
          <p:nvPr>
            <p:ph type="body" idx="14"/>
          </p:nvPr>
        </p:nvSpPr>
        <p:spPr>
          <a:xfrm>
            <a:off x="8448501" y="3284444"/>
            <a:ext cx="2733675" cy="540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71616"/>
              </a:buClr>
              <a:buSzPts val="1400"/>
              <a:buFont typeface="Montserrat"/>
              <a:buNone/>
              <a:defRPr sz="1400">
                <a:solidFill>
                  <a:srgbClr val="171616"/>
                </a:solidFill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>
                <a:solidFill>
                  <a:schemeClr val="lt1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" name="Google Shape;38;p32"/>
          <p:cNvSpPr txBox="1">
            <a:spLocks noGrp="1"/>
          </p:cNvSpPr>
          <p:nvPr>
            <p:ph type="body" idx="15"/>
          </p:nvPr>
        </p:nvSpPr>
        <p:spPr>
          <a:xfrm>
            <a:off x="8448500" y="4893727"/>
            <a:ext cx="2733675" cy="540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71616"/>
              </a:buClr>
              <a:buSzPts val="1400"/>
              <a:buFont typeface="Montserrat"/>
              <a:buNone/>
              <a:defRPr sz="1400">
                <a:solidFill>
                  <a:srgbClr val="171616"/>
                </a:solidFill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>
                <a:solidFill>
                  <a:schemeClr val="lt1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39" name="Google Shape;39;p3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898625" y="326475"/>
            <a:ext cx="1856773" cy="905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4" name="Google Shape;164;g128e061f2de_0_109"/>
          <p:cNvCxnSpPr/>
          <p:nvPr/>
        </p:nvCxnSpPr>
        <p:spPr>
          <a:xfrm>
            <a:off x="575800" y="6322471"/>
            <a:ext cx="11040300" cy="0"/>
          </a:xfrm>
          <a:prstGeom prst="straightConnector1">
            <a:avLst/>
          </a:prstGeom>
          <a:noFill/>
          <a:ln w="9525" cap="flat" cmpd="sng">
            <a:solidFill>
              <a:srgbClr val="C6C5C5"/>
            </a:solidFill>
            <a:prstDash val="dot"/>
            <a:round/>
            <a:headEnd type="none" w="sm" len="sm"/>
            <a:tailEnd type="none" w="sm" len="sm"/>
          </a:ln>
        </p:spPr>
      </p:cxnSp>
      <p:sp>
        <p:nvSpPr>
          <p:cNvPr id="165" name="Google Shape;165;g128e061f2de_0_109"/>
          <p:cNvSpPr txBox="1">
            <a:spLocks noGrp="1"/>
          </p:cNvSpPr>
          <p:nvPr>
            <p:ph type="title"/>
          </p:nvPr>
        </p:nvSpPr>
        <p:spPr>
          <a:xfrm>
            <a:off x="415600" y="284933"/>
            <a:ext cx="11360700" cy="6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6579"/>
              </a:buClr>
              <a:buSzPts val="3700"/>
              <a:buFont typeface="Trebuchet MS"/>
              <a:buNone/>
              <a:defRPr>
                <a:solidFill>
                  <a:srgbClr val="566579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cxnSp>
        <p:nvCxnSpPr>
          <p:cNvPr id="166" name="Google Shape;166;g128e061f2de_0_109"/>
          <p:cNvCxnSpPr/>
          <p:nvPr/>
        </p:nvCxnSpPr>
        <p:spPr>
          <a:xfrm>
            <a:off x="575800" y="1002333"/>
            <a:ext cx="11040300" cy="0"/>
          </a:xfrm>
          <a:prstGeom prst="straightConnector1">
            <a:avLst/>
          </a:prstGeom>
          <a:noFill/>
          <a:ln w="9525" cap="flat" cmpd="sng">
            <a:solidFill>
              <a:srgbClr val="C6C5C5"/>
            </a:solidFill>
            <a:prstDash val="dot"/>
            <a:round/>
            <a:headEnd type="none" w="sm" len="sm"/>
            <a:tailEnd type="none" w="sm" len="sm"/>
          </a:ln>
        </p:spPr>
      </p:cxnSp>
      <p:sp>
        <p:nvSpPr>
          <p:cNvPr id="167" name="Google Shape;167;g128e061f2de_0_109">
            <a:hlinkClick r:id="" action="ppaction://hlinkshowjump?jump=previousslide"/>
          </p:cNvPr>
          <p:cNvSpPr/>
          <p:nvPr/>
        </p:nvSpPr>
        <p:spPr>
          <a:xfrm rot="2700000">
            <a:off x="11348840" y="6420393"/>
            <a:ext cx="113279" cy="113279"/>
          </a:xfrm>
          <a:prstGeom prst="rtTriangle">
            <a:avLst/>
          </a:prstGeom>
          <a:solidFill>
            <a:srgbClr val="C6C5C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g128e061f2de_0_109"/>
          <p:cNvSpPr/>
          <p:nvPr/>
        </p:nvSpPr>
        <p:spPr>
          <a:xfrm>
            <a:off x="579075" y="6315167"/>
            <a:ext cx="506400" cy="232800"/>
          </a:xfrm>
          <a:prstGeom prst="rect">
            <a:avLst/>
          </a:prstGeom>
          <a:solidFill>
            <a:srgbClr val="C6C5C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g128e061f2de_0_109">
            <a:hlinkClick r:id="" action="ppaction://hlinkshowjump?jump=nextslide"/>
          </p:cNvPr>
          <p:cNvSpPr/>
          <p:nvPr/>
        </p:nvSpPr>
        <p:spPr>
          <a:xfrm rot="-8100000">
            <a:off x="11508840" y="6420194"/>
            <a:ext cx="113279" cy="113279"/>
          </a:xfrm>
          <a:prstGeom prst="rtTriangle">
            <a:avLst/>
          </a:prstGeom>
          <a:solidFill>
            <a:srgbClr val="C6C5C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g128e061f2de_0_109"/>
          <p:cNvSpPr txBox="1">
            <a:spLocks noGrp="1"/>
          </p:cNvSpPr>
          <p:nvPr>
            <p:ph type="sldNum" idx="12"/>
          </p:nvPr>
        </p:nvSpPr>
        <p:spPr>
          <a:xfrm>
            <a:off x="579067" y="6315167"/>
            <a:ext cx="506400" cy="2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1" name="Google Shape;171;g128e061f2de_0_109"/>
          <p:cNvSpPr txBox="1"/>
          <p:nvPr/>
        </p:nvSpPr>
        <p:spPr>
          <a:xfrm>
            <a:off x="9204248" y="6246912"/>
            <a:ext cx="2043600" cy="2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C6C5C5"/>
                </a:solidFill>
                <a:latin typeface="Arial"/>
                <a:ea typeface="Arial"/>
                <a:cs typeface="Arial"/>
                <a:sym typeface="Arial"/>
              </a:rPr>
              <a:t>www.companyname.com</a:t>
            </a:r>
            <a:endParaRPr sz="1200" b="0" i="0" u="none" strike="noStrike" cap="none">
              <a:solidFill>
                <a:srgbClr val="C6C5C5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8"/>
          <p:cNvSpPr txBox="1">
            <a:spLocks noGrp="1"/>
          </p:cNvSpPr>
          <p:nvPr>
            <p:ph type="body" idx="1"/>
          </p:nvPr>
        </p:nvSpPr>
        <p:spPr>
          <a:xfrm>
            <a:off x="742507" y="1978428"/>
            <a:ext cx="5181600" cy="4019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9116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00000"/>
              </a:buClr>
              <a:buSzPts val="2560"/>
              <a:buFont typeface="Arial"/>
              <a:buChar char="•"/>
              <a:defRPr sz="1600"/>
            </a:lvl1pPr>
            <a:lvl2pPr marL="914400" lvl="1" indent="-31089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C00000"/>
              </a:buClr>
              <a:buSzPts val="1296"/>
              <a:buFont typeface="Arial"/>
              <a:buChar char="•"/>
              <a:defRPr sz="1600"/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C00000"/>
              </a:buClr>
              <a:buSzPts val="1600"/>
              <a:buFont typeface="Arial"/>
              <a:buChar char="•"/>
              <a:defRPr sz="1600"/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C00000"/>
              </a:buClr>
              <a:buSzPts val="1600"/>
              <a:buFont typeface="Arial"/>
              <a:buChar char="•"/>
              <a:defRPr sz="1600"/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C00000"/>
              </a:buClr>
              <a:buSzPts val="1600"/>
              <a:buFont typeface="Arial"/>
              <a:buChar char="•"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42" name="Google Shape;42;p3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087100" y="5837237"/>
            <a:ext cx="1104900" cy="103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43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8200" y="0"/>
            <a:ext cx="2860964" cy="315884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38"/>
          <p:cNvSpPr txBox="1"/>
          <p:nvPr/>
        </p:nvSpPr>
        <p:spPr>
          <a:xfrm>
            <a:off x="11546379" y="6356350"/>
            <a:ext cx="45581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sz="1200" b="1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5" name="Google Shape;45;p38"/>
          <p:cNvSpPr txBox="1">
            <a:spLocks noGrp="1"/>
          </p:cNvSpPr>
          <p:nvPr>
            <p:ph type="body" idx="2"/>
          </p:nvPr>
        </p:nvSpPr>
        <p:spPr>
          <a:xfrm>
            <a:off x="6267893" y="1978428"/>
            <a:ext cx="5181600" cy="40196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9116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00000"/>
              </a:buClr>
              <a:buSzPts val="2560"/>
              <a:buFont typeface="Arial"/>
              <a:buChar char="•"/>
              <a:defRPr sz="1600"/>
            </a:lvl1pPr>
            <a:lvl2pPr marL="914400" lvl="1" indent="-31089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C00000"/>
              </a:buClr>
              <a:buSzPts val="1296"/>
              <a:buFont typeface="Arial"/>
              <a:buChar char="•"/>
              <a:defRPr sz="1600"/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C00000"/>
              </a:buClr>
              <a:buSzPts val="1600"/>
              <a:buFont typeface="Arial"/>
              <a:buChar char="•"/>
              <a:defRPr sz="1600"/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C00000"/>
              </a:buClr>
              <a:buSzPts val="1600"/>
              <a:buFont typeface="Arial"/>
              <a:buChar char="•"/>
              <a:defRPr sz="1600"/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C00000"/>
              </a:buClr>
              <a:buSzPts val="1600"/>
              <a:buFont typeface="Arial"/>
              <a:buChar char="•"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38"/>
          <p:cNvSpPr txBox="1">
            <a:spLocks noGrp="1"/>
          </p:cNvSpPr>
          <p:nvPr>
            <p:ph type="title"/>
          </p:nvPr>
        </p:nvSpPr>
        <p:spPr>
          <a:xfrm>
            <a:off x="838200" y="509145"/>
            <a:ext cx="8463742" cy="945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E2727"/>
              </a:buClr>
              <a:buSzPts val="2800"/>
              <a:buFont typeface="Montserrat ExtraBold"/>
              <a:buNone/>
              <a:defRPr sz="2800" b="1">
                <a:solidFill>
                  <a:srgbClr val="BE272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47" name="Google Shape;47;p3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898625" y="326475"/>
            <a:ext cx="1856773" cy="905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3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11667" y="-83672"/>
            <a:ext cx="12640676" cy="7017872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30"/>
          <p:cNvSpPr txBox="1">
            <a:spLocks noGrp="1"/>
          </p:cNvSpPr>
          <p:nvPr>
            <p:ph type="ctrTitle"/>
          </p:nvPr>
        </p:nvSpPr>
        <p:spPr>
          <a:xfrm>
            <a:off x="279991" y="3969209"/>
            <a:ext cx="9144000" cy="1464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 Black"/>
              <a:buNone/>
              <a:defRPr sz="36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30"/>
          <p:cNvSpPr txBox="1">
            <a:spLocks noGrp="1"/>
          </p:cNvSpPr>
          <p:nvPr>
            <p:ph type="subTitle" idx="1"/>
          </p:nvPr>
        </p:nvSpPr>
        <p:spPr>
          <a:xfrm>
            <a:off x="279991" y="5433627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52" name="Google Shape;52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242381" y="-123349"/>
            <a:ext cx="7133810" cy="7097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53;p3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80000" y="322051"/>
            <a:ext cx="3225201" cy="1573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5"/>
          <p:cNvSpPr txBox="1">
            <a:spLocks noGrp="1"/>
          </p:cNvSpPr>
          <p:nvPr>
            <p:ph type="title"/>
          </p:nvPr>
        </p:nvSpPr>
        <p:spPr>
          <a:xfrm>
            <a:off x="1974966" y="2521987"/>
            <a:ext cx="8076353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6000"/>
              <a:buFont typeface="Montserrat Black"/>
              <a:buNone/>
              <a:defRPr sz="6000" b="1">
                <a:solidFill>
                  <a:srgbClr val="C00000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56" name="Google Shape;56;p3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59185" y="0"/>
            <a:ext cx="2860964" cy="315884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35"/>
          <p:cNvSpPr txBox="1">
            <a:spLocks noGrp="1"/>
          </p:cNvSpPr>
          <p:nvPr>
            <p:ph type="body" idx="1"/>
          </p:nvPr>
        </p:nvSpPr>
        <p:spPr>
          <a:xfrm>
            <a:off x="1989667" y="3847550"/>
            <a:ext cx="8076353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3200"/>
              <a:buNone/>
              <a:defRPr sz="3200">
                <a:solidFill>
                  <a:srgbClr val="3F3F3F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35"/>
          <p:cNvSpPr/>
          <p:nvPr/>
        </p:nvSpPr>
        <p:spPr>
          <a:xfrm rot="10800000">
            <a:off x="5289935" y="1559948"/>
            <a:ext cx="1446414" cy="831272"/>
          </a:xfrm>
          <a:prstGeom prst="triangle">
            <a:avLst>
              <a:gd name="adj" fmla="val 50000"/>
            </a:avLst>
          </a:prstGeom>
          <a:solidFill>
            <a:srgbClr val="BE272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9" name="Google Shape;59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42013" y="5255650"/>
            <a:ext cx="2040576" cy="995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3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38200" y="0"/>
            <a:ext cx="2860964" cy="315884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87100" y="5837237"/>
            <a:ext cx="1104900" cy="1038225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36"/>
          <p:cNvSpPr txBox="1"/>
          <p:nvPr/>
        </p:nvSpPr>
        <p:spPr>
          <a:xfrm>
            <a:off x="11546379" y="6356350"/>
            <a:ext cx="45581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sz="1200" b="1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4" name="Google Shape;64;p36"/>
          <p:cNvSpPr txBox="1">
            <a:spLocks noGrp="1"/>
          </p:cNvSpPr>
          <p:nvPr>
            <p:ph type="title"/>
          </p:nvPr>
        </p:nvSpPr>
        <p:spPr>
          <a:xfrm>
            <a:off x="838200" y="509145"/>
            <a:ext cx="8463742" cy="945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E2727"/>
              </a:buClr>
              <a:buSzPts val="2800"/>
              <a:buFont typeface="Montserrat ExtraBold"/>
              <a:buNone/>
              <a:defRPr sz="2800" b="1">
                <a:solidFill>
                  <a:srgbClr val="BE272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65" name="Google Shape;65;p3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898625" y="326475"/>
            <a:ext cx="1856773" cy="905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Content with Caption">
  <p:cSld name="2_Content with Caption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37"/>
          <p:cNvSpPr txBox="1">
            <a:spLocks noGrp="1"/>
          </p:cNvSpPr>
          <p:nvPr>
            <p:ph type="body" idx="1"/>
          </p:nvPr>
        </p:nvSpPr>
        <p:spPr>
          <a:xfrm>
            <a:off x="3818313" y="3901864"/>
            <a:ext cx="4555374" cy="2169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200"/>
              <a:buNone/>
              <a:defRPr sz="1200">
                <a:solidFill>
                  <a:srgbClr val="7F7F7F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pic>
        <p:nvPicPr>
          <p:cNvPr id="68" name="Google Shape;68;p3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38200" y="0"/>
            <a:ext cx="2860964" cy="315884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87100" y="5837237"/>
            <a:ext cx="1104900" cy="1038225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37"/>
          <p:cNvSpPr txBox="1"/>
          <p:nvPr/>
        </p:nvSpPr>
        <p:spPr>
          <a:xfrm>
            <a:off x="11546379" y="6356350"/>
            <a:ext cx="45581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sz="1200" b="1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1" name="Google Shape;71;p37"/>
          <p:cNvSpPr txBox="1">
            <a:spLocks noGrp="1"/>
          </p:cNvSpPr>
          <p:nvPr>
            <p:ph type="body" idx="2"/>
          </p:nvPr>
        </p:nvSpPr>
        <p:spPr>
          <a:xfrm>
            <a:off x="803764" y="834017"/>
            <a:ext cx="2978527" cy="20308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00000"/>
              </a:buClr>
              <a:buSzPts val="3200"/>
              <a:buNone/>
              <a:defRPr sz="3200" b="1">
                <a:solidFill>
                  <a:srgbClr val="C0000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pic>
        <p:nvPicPr>
          <p:cNvPr id="72" name="Google Shape;72;p3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 flipH="1">
            <a:off x="838200" y="3858704"/>
            <a:ext cx="2860964" cy="45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3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898625" y="326475"/>
            <a:ext cx="1856773" cy="905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ontent with Caption">
  <p:cSld name="1_Content with Caption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9"/>
          <p:cNvSpPr txBox="1">
            <a:spLocks noGrp="1"/>
          </p:cNvSpPr>
          <p:nvPr>
            <p:ph type="body" idx="1"/>
          </p:nvPr>
        </p:nvSpPr>
        <p:spPr>
          <a:xfrm>
            <a:off x="746918" y="3882043"/>
            <a:ext cx="3816769" cy="2169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600"/>
              <a:buNone/>
              <a:defRPr sz="1600">
                <a:solidFill>
                  <a:srgbClr val="7F7F7F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pic>
        <p:nvPicPr>
          <p:cNvPr id="76" name="Google Shape;76;p3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38200" y="0"/>
            <a:ext cx="2860964" cy="315884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87100" y="5837237"/>
            <a:ext cx="1104900" cy="1038225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39"/>
          <p:cNvSpPr txBox="1"/>
          <p:nvPr/>
        </p:nvSpPr>
        <p:spPr>
          <a:xfrm>
            <a:off x="11546379" y="6356350"/>
            <a:ext cx="45581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sz="1200" b="1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9" name="Google Shape;79;p39"/>
          <p:cNvSpPr txBox="1">
            <a:spLocks noGrp="1"/>
          </p:cNvSpPr>
          <p:nvPr>
            <p:ph type="body" idx="2"/>
          </p:nvPr>
        </p:nvSpPr>
        <p:spPr>
          <a:xfrm>
            <a:off x="803764" y="834017"/>
            <a:ext cx="2978527" cy="20308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00000"/>
              </a:buClr>
              <a:buSzPts val="2800"/>
              <a:buNone/>
              <a:defRPr sz="2800" b="1">
                <a:solidFill>
                  <a:srgbClr val="C0000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pic>
        <p:nvPicPr>
          <p:cNvPr id="80" name="Google Shape;80;p3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898625" y="326475"/>
            <a:ext cx="1856773" cy="905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le Slide">
  <p:cSld name="2_Title Slide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4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59085"/>
            <a:ext cx="12534822" cy="6959104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40"/>
          <p:cNvSpPr txBox="1">
            <a:spLocks noGrp="1"/>
          </p:cNvSpPr>
          <p:nvPr>
            <p:ph type="ctrTitle"/>
          </p:nvPr>
        </p:nvSpPr>
        <p:spPr>
          <a:xfrm>
            <a:off x="2594340" y="3145331"/>
            <a:ext cx="7558961" cy="1515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 Black"/>
              <a:buNone/>
              <a:defRPr sz="36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40"/>
          <p:cNvSpPr txBox="1">
            <a:spLocks noGrp="1"/>
          </p:cNvSpPr>
          <p:nvPr>
            <p:ph type="subTitle" idx="1"/>
          </p:nvPr>
        </p:nvSpPr>
        <p:spPr>
          <a:xfrm>
            <a:off x="2594340" y="4372481"/>
            <a:ext cx="7558961" cy="13008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85" name="Google Shape;85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94571" y="1362499"/>
            <a:ext cx="4280502" cy="4258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241803" y="1422897"/>
            <a:ext cx="4280502" cy="4258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4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261198" y="4951700"/>
            <a:ext cx="2012426" cy="98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 sz="4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2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2" name="Google Shape;12;p2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3" name="Google Shape;13;p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4" name="Google Shape;14;p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" name="Google Shape;15;p29"/>
          <p:cNvSpPr txBox="1"/>
          <p:nvPr/>
        </p:nvSpPr>
        <p:spPr>
          <a:xfrm>
            <a:off x="1981200" y="6338813"/>
            <a:ext cx="7122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© 2022 By Rikkei Academy - Rikkei Education - All rights reserved.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jpg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1bb26f517d_0_1"/>
          <p:cNvSpPr txBox="1">
            <a:spLocks noGrp="1"/>
          </p:cNvSpPr>
          <p:nvPr>
            <p:ph type="ctrTitle"/>
          </p:nvPr>
        </p:nvSpPr>
        <p:spPr>
          <a:xfrm>
            <a:off x="1697674" y="2660574"/>
            <a:ext cx="7674925" cy="9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en-US" sz="3000" dirty="0" smtClean="0"/>
              <a:t>View </a:t>
            </a:r>
            <a:r>
              <a:rPr lang="en-US" sz="3000" dirty="0"/>
              <a:t>- Thymeleaf</a:t>
            </a:r>
            <a:endParaRPr sz="3000" dirty="0"/>
          </a:p>
        </p:txBody>
      </p:sp>
      <p:sp>
        <p:nvSpPr>
          <p:cNvPr id="177" name="Google Shape;177;g11bb26f517d_0_1"/>
          <p:cNvSpPr txBox="1">
            <a:spLocks noGrp="1"/>
          </p:cNvSpPr>
          <p:nvPr>
            <p:ph type="subTitle" idx="1"/>
          </p:nvPr>
        </p:nvSpPr>
        <p:spPr>
          <a:xfrm>
            <a:off x="1697669" y="4071966"/>
            <a:ext cx="50418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</a:pPr>
            <a:r>
              <a:rPr lang="en-US" sz="1800" dirty="0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Version: 1.0</a:t>
            </a:r>
            <a:endParaRPr dirty="0"/>
          </a:p>
        </p:txBody>
      </p:sp>
      <p:sp>
        <p:nvSpPr>
          <p:cNvPr id="178" name="Google Shape;178;g11bb26f517d_0_1"/>
          <p:cNvSpPr txBox="1">
            <a:spLocks noGrp="1"/>
          </p:cNvSpPr>
          <p:nvPr>
            <p:ph type="body" idx="2"/>
          </p:nvPr>
        </p:nvSpPr>
        <p:spPr>
          <a:xfrm>
            <a:off x="1562200" y="1974300"/>
            <a:ext cx="8154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9600"/>
              <a:buNone/>
            </a:pPr>
            <a:r>
              <a:rPr lang="en-US" sz="3000" dirty="0"/>
              <a:t>SESSION </a:t>
            </a:r>
            <a:r>
              <a:rPr lang="en-US" sz="3000" dirty="0" smtClean="0"/>
              <a:t>15:</a:t>
            </a:r>
            <a:endParaRPr sz="3000" dirty="0"/>
          </a:p>
        </p:txBody>
      </p:sp>
      <p:sp>
        <p:nvSpPr>
          <p:cNvPr id="179" name="Google Shape;179;g11bb26f517d_0_1"/>
          <p:cNvSpPr txBox="1"/>
          <p:nvPr/>
        </p:nvSpPr>
        <p:spPr>
          <a:xfrm>
            <a:off x="1697669" y="3664241"/>
            <a:ext cx="50418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Module: Training Program Preparation</a:t>
            </a:r>
            <a:endParaRPr sz="1800" b="0" i="0" u="none" strike="noStrike" cap="none" dirty="0"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c3bc459ecc_0_82"/>
          <p:cNvSpPr txBox="1">
            <a:spLocks noGrp="1"/>
          </p:cNvSpPr>
          <p:nvPr>
            <p:ph type="title"/>
          </p:nvPr>
        </p:nvSpPr>
        <p:spPr>
          <a:xfrm>
            <a:off x="838200" y="614750"/>
            <a:ext cx="8463600" cy="6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/>
            <a:r>
              <a:rPr lang="en-US" dirty="0"/>
              <a:t>6</a:t>
            </a:r>
            <a:r>
              <a:rPr lang="en-US" dirty="0" smtClean="0"/>
              <a:t>. Set Datetime Callable Statement</a:t>
            </a:r>
            <a:endParaRPr dirty="0"/>
          </a:p>
        </p:txBody>
      </p:sp>
      <p:sp>
        <p:nvSpPr>
          <p:cNvPr id="224" name="Google Shape;224;g2c3bc459ecc_0_82"/>
          <p:cNvSpPr txBox="1"/>
          <p:nvPr/>
        </p:nvSpPr>
        <p:spPr>
          <a:xfrm>
            <a:off x="838200" y="1267250"/>
            <a:ext cx="5334000" cy="54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90000"/>
              </a:lnSpc>
            </a:pPr>
            <a:r>
              <a:rPr lang="en-US" sz="2200" b="1" dirty="0" smtClean="0">
                <a:solidFill>
                  <a:schemeClr val="dk1"/>
                </a:solidFill>
                <a:latin typeface="Montserrat ExtraBold"/>
                <a:ea typeface="Montserrat"/>
                <a:cs typeface="Montserrat"/>
                <a:sym typeface="Montserrat ExtraBold"/>
              </a:rPr>
              <a:t>Set</a:t>
            </a:r>
            <a:endParaRPr sz="22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5" name="Google Shape;225;g2c3bc459ecc_0_82"/>
          <p:cNvSpPr txBox="1"/>
          <p:nvPr/>
        </p:nvSpPr>
        <p:spPr>
          <a:xfrm>
            <a:off x="838200" y="1809950"/>
            <a:ext cx="11165700" cy="10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>
              <a:buClr>
                <a:schemeClr val="dk1"/>
              </a:buClr>
              <a:buSzPts val="1800"/>
              <a:buFont typeface="Montserrat"/>
              <a:buChar char="●"/>
            </a:pPr>
            <a:r>
              <a:rPr lang="en-US" sz="1800" dirty="0" smtClean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Set</a:t>
            </a:r>
            <a:endParaRPr lang="vi-VN" sz="1800" dirty="0">
              <a:solidFill>
                <a:srgbClr val="0070C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855150"/>
            <a:ext cx="7334250" cy="344500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819525" y="5019675"/>
            <a:ext cx="952500" cy="2190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848225" y="5019674"/>
            <a:ext cx="952500" cy="2190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848225" y="5238749"/>
            <a:ext cx="952500" cy="2190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029075" y="5659913"/>
            <a:ext cx="819150" cy="24558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391150" y="5633401"/>
            <a:ext cx="1695450" cy="2720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074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1bb26f517d_0_162"/>
          <p:cNvSpPr txBox="1">
            <a:spLocks noGrp="1"/>
          </p:cNvSpPr>
          <p:nvPr>
            <p:ph type="ctrTitle"/>
          </p:nvPr>
        </p:nvSpPr>
        <p:spPr>
          <a:xfrm>
            <a:off x="279991" y="3969209"/>
            <a:ext cx="9144000" cy="14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 Black"/>
              <a:buNone/>
            </a:pPr>
            <a:r>
              <a:rPr lang="en-US"/>
              <a:t>KẾT THÚC</a:t>
            </a:r>
            <a:endParaRPr/>
          </a:p>
        </p:txBody>
      </p:sp>
      <p:sp>
        <p:nvSpPr>
          <p:cNvPr id="303" name="Google Shape;303;g11bb26f517d_0_162"/>
          <p:cNvSpPr txBox="1">
            <a:spLocks noGrp="1"/>
          </p:cNvSpPr>
          <p:nvPr>
            <p:ph type="subTitle" idx="1"/>
          </p:nvPr>
        </p:nvSpPr>
        <p:spPr>
          <a:xfrm>
            <a:off x="279991" y="5433627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</a:pPr>
            <a:r>
              <a:rPr lang="en-US"/>
              <a:t>HỌC VIỆN ĐÀO TẠO LẬP TRÌNH CHẤT LƯỢNG NHẬT BẢN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1bac9ab7f9_1_682"/>
          <p:cNvSpPr txBox="1">
            <a:spLocks noGrp="1"/>
          </p:cNvSpPr>
          <p:nvPr>
            <p:ph type="body" idx="1"/>
          </p:nvPr>
        </p:nvSpPr>
        <p:spPr>
          <a:xfrm>
            <a:off x="1651450" y="917450"/>
            <a:ext cx="9767400" cy="50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lvl="0" indent="-381000">
              <a:lnSpc>
                <a:spcPct val="150000"/>
              </a:lnSpc>
              <a:spcBef>
                <a:spcPts val="0"/>
              </a:spcBef>
              <a:buClr>
                <a:srgbClr val="333333"/>
              </a:buClr>
              <a:buSzPts val="2400"/>
              <a:buAutoNum type="arabicPeriod"/>
            </a:pPr>
            <a:r>
              <a:rPr lang="vi-VN" sz="2400" dirty="0" smtClean="0">
                <a:solidFill>
                  <a:srgbClr val="333333"/>
                </a:solidFill>
              </a:rPr>
              <a:t>Giới </a:t>
            </a:r>
            <a:r>
              <a:rPr lang="vi-VN" sz="2400" dirty="0">
                <a:solidFill>
                  <a:srgbClr val="333333"/>
                </a:solidFill>
              </a:rPr>
              <a:t>thiệu về Thymeleaf, cài đặt thư viện và cấu hình các bean cần thiết</a:t>
            </a:r>
          </a:p>
          <a:p>
            <a:pPr lvl="0" indent="-381000">
              <a:lnSpc>
                <a:spcPct val="150000"/>
              </a:lnSpc>
              <a:spcBef>
                <a:spcPts val="0"/>
              </a:spcBef>
              <a:buClr>
                <a:srgbClr val="333333"/>
              </a:buClr>
              <a:buSzPts val="2400"/>
              <a:buAutoNum type="arabicPeriod"/>
            </a:pPr>
            <a:r>
              <a:rPr lang="vi-VN" sz="2400" dirty="0" smtClean="0">
                <a:solidFill>
                  <a:srgbClr val="333333"/>
                </a:solidFill>
              </a:rPr>
              <a:t>Cú </a:t>
            </a:r>
            <a:r>
              <a:rPr lang="vi-VN" sz="2400" dirty="0">
                <a:solidFill>
                  <a:srgbClr val="333333"/>
                </a:solidFill>
              </a:rPr>
              <a:t>pháp cơ bản trong Thymeleaf</a:t>
            </a:r>
          </a:p>
          <a:p>
            <a:pPr lvl="0" indent="-381000">
              <a:lnSpc>
                <a:spcPct val="150000"/>
              </a:lnSpc>
              <a:spcBef>
                <a:spcPts val="0"/>
              </a:spcBef>
              <a:buClr>
                <a:srgbClr val="333333"/>
              </a:buClr>
              <a:buSzPts val="2400"/>
              <a:buAutoNum type="arabicPeriod"/>
            </a:pPr>
            <a:r>
              <a:rPr lang="vi-VN" sz="2400" dirty="0" smtClean="0">
                <a:solidFill>
                  <a:srgbClr val="333333"/>
                </a:solidFill>
              </a:rPr>
              <a:t>Binding </a:t>
            </a:r>
            <a:r>
              <a:rPr lang="vi-VN" sz="2400" dirty="0">
                <a:solidFill>
                  <a:srgbClr val="333333"/>
                </a:solidFill>
              </a:rPr>
              <a:t>form với Thymeleaf</a:t>
            </a:r>
          </a:p>
          <a:p>
            <a:pPr lvl="0" indent="-381000">
              <a:lnSpc>
                <a:spcPct val="150000"/>
              </a:lnSpc>
              <a:spcBef>
                <a:spcPts val="0"/>
              </a:spcBef>
              <a:buClr>
                <a:srgbClr val="333333"/>
              </a:buClr>
              <a:buSzPts val="2400"/>
              <a:buAutoNum type="arabicPeriod"/>
            </a:pPr>
            <a:r>
              <a:rPr lang="vi-VN" sz="2400" dirty="0" smtClean="0">
                <a:solidFill>
                  <a:srgbClr val="333333"/>
                </a:solidFill>
              </a:rPr>
              <a:t>Tổ </a:t>
            </a:r>
            <a:r>
              <a:rPr lang="vi-VN" sz="2400" dirty="0">
                <a:solidFill>
                  <a:srgbClr val="333333"/>
                </a:solidFill>
              </a:rPr>
              <a:t>chức layout với </a:t>
            </a:r>
            <a:r>
              <a:rPr lang="vi-VN" sz="2400" dirty="0" smtClean="0">
                <a:solidFill>
                  <a:srgbClr val="333333"/>
                </a:solidFill>
              </a:rPr>
              <a:t>fragment</a:t>
            </a:r>
            <a:endParaRPr lang="en-US" sz="2400" dirty="0" smtClean="0">
              <a:solidFill>
                <a:srgbClr val="333333"/>
              </a:solidFill>
            </a:endParaRPr>
          </a:p>
          <a:p>
            <a:pPr lvl="0" indent="-381000">
              <a:lnSpc>
                <a:spcPct val="150000"/>
              </a:lnSpc>
              <a:spcBef>
                <a:spcPts val="0"/>
              </a:spcBef>
              <a:buClr>
                <a:srgbClr val="333333"/>
              </a:buClr>
              <a:buSzPts val="2400"/>
              <a:buAutoNum type="arabicPeriod"/>
            </a:pPr>
            <a:r>
              <a:rPr lang="en-US" sz="2400" dirty="0" smtClean="0">
                <a:solidFill>
                  <a:srgbClr val="333333"/>
                </a:solidFill>
              </a:rPr>
              <a:t>Thêm Resource Css, Js, Image</a:t>
            </a:r>
            <a:endParaRPr lang="vi-VN" sz="2400" dirty="0">
              <a:solidFill>
                <a:srgbClr val="333333"/>
              </a:solidFill>
            </a:endParaRPr>
          </a:p>
        </p:txBody>
      </p:sp>
      <p:sp>
        <p:nvSpPr>
          <p:cNvPr id="185" name="Google Shape;185;g11bac9ab7f9_1_682"/>
          <p:cNvSpPr txBox="1">
            <a:spLocks noGrp="1"/>
          </p:cNvSpPr>
          <p:nvPr>
            <p:ph type="title"/>
          </p:nvPr>
        </p:nvSpPr>
        <p:spPr>
          <a:xfrm rot="5400000">
            <a:off x="-1686375" y="1500953"/>
            <a:ext cx="5085300" cy="18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6000"/>
              <a:buFont typeface="Montserrat Black"/>
              <a:buNone/>
            </a:pPr>
            <a:r>
              <a:rPr lang="en-US" dirty="0"/>
              <a:t> NỘI DUNG</a:t>
            </a:r>
            <a:endParaRPr dirty="0"/>
          </a:p>
        </p:txBody>
      </p:sp>
      <p:pic>
        <p:nvPicPr>
          <p:cNvPr id="186" name="Google Shape;186;g11bac9ab7f9_1_68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863816" y="5111676"/>
            <a:ext cx="3515280" cy="34926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c3bc459ecc_0_33"/>
          <p:cNvSpPr txBox="1">
            <a:spLocks noGrp="1"/>
          </p:cNvSpPr>
          <p:nvPr>
            <p:ph type="title"/>
          </p:nvPr>
        </p:nvSpPr>
        <p:spPr>
          <a:xfrm>
            <a:off x="838200" y="614750"/>
            <a:ext cx="8991600" cy="6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lvl="0"/>
            <a:r>
              <a:rPr lang="en-US" dirty="0" smtClean="0"/>
              <a:t>1. </a:t>
            </a:r>
            <a:r>
              <a:rPr lang="vi-VN" dirty="0"/>
              <a:t>Giới thiệu về Thymeleaf, cài đặt thư viện và cấu hình các bean cần </a:t>
            </a:r>
            <a:r>
              <a:rPr lang="vi-VN" dirty="0" smtClean="0"/>
              <a:t>thiết</a:t>
            </a:r>
            <a:endParaRPr lang="vi-VN" dirty="0"/>
          </a:p>
        </p:txBody>
      </p:sp>
      <p:sp>
        <p:nvSpPr>
          <p:cNvPr id="202" name="Google Shape;202;g2c3bc459ecc_0_33"/>
          <p:cNvSpPr txBox="1"/>
          <p:nvPr/>
        </p:nvSpPr>
        <p:spPr>
          <a:xfrm>
            <a:off x="940213" y="1723150"/>
            <a:ext cx="10387694" cy="1011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>
              <a:buClr>
                <a:schemeClr val="dk1"/>
              </a:buClr>
              <a:buSzPts val="1800"/>
              <a:buFont typeface="Montserrat"/>
              <a:buChar char="●"/>
            </a:pPr>
            <a:r>
              <a:rPr lang="vi-VN" sz="1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Thymeleaf là một </a:t>
            </a:r>
            <a:r>
              <a:rPr lang="vi-VN" sz="18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Java template </a:t>
            </a:r>
            <a:r>
              <a:rPr lang="vi-VN" sz="1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engine phía máy </a:t>
            </a:r>
            <a:r>
              <a:rPr lang="vi-VN" sz="1800" dirty="0" smtClean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chủ</a:t>
            </a:r>
            <a:endParaRPr lang="en-US" sz="1800" dirty="0" smtClean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42900">
              <a:buClr>
                <a:schemeClr val="dk1"/>
              </a:buClr>
              <a:buSzPts val="1800"/>
              <a:buFont typeface="Montserrat"/>
              <a:buChar char="●"/>
            </a:pPr>
            <a:r>
              <a:rPr lang="en-US" sz="1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X</a:t>
            </a:r>
            <a:r>
              <a:rPr lang="vi-VN" sz="1800" dirty="0" smtClean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ử lý</a:t>
            </a:r>
            <a:r>
              <a:rPr lang="en-US" sz="1800" dirty="0" smtClean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r>
              <a:rPr lang="vi-VN" sz="1800" dirty="0" smtClean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vi-VN" sz="1800" b="1" dirty="0" smtClean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HTML</a:t>
            </a:r>
            <a:r>
              <a:rPr lang="vi-VN" sz="1800" dirty="0" smtClean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vi-VN" sz="1800" b="1" dirty="0" smtClean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CSS</a:t>
            </a:r>
            <a:r>
              <a:rPr lang="en-US" sz="1800" dirty="0" smtClean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</a:t>
            </a:r>
            <a:r>
              <a:rPr lang="vi-VN" sz="1800" dirty="0" smtClean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vi-VN" sz="1800" b="1" dirty="0" smtClean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JavaScript</a:t>
            </a:r>
            <a:r>
              <a:rPr lang="en-US" sz="1800" dirty="0" smtClean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...</a:t>
            </a:r>
            <a:endParaRPr lang="en-US" sz="18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6" name="Google Shape;206;g2c3bc459ecc_0_33"/>
          <p:cNvSpPr txBox="1"/>
          <p:nvPr/>
        </p:nvSpPr>
        <p:spPr>
          <a:xfrm>
            <a:off x="940225" y="1267250"/>
            <a:ext cx="373655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2200" b="1" dirty="0" smtClean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Giới thiệu Thymeleaf</a:t>
            </a:r>
            <a:endParaRPr sz="22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383834" y="3653705"/>
            <a:ext cx="2169411" cy="5751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@Controller</a:t>
            </a:r>
            <a:endParaRPr kumimoji="0" lang="en-US" sz="2800" b="1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40213" y="4558955"/>
            <a:ext cx="2132496" cy="5751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en-US" sz="2800" dirty="0" smtClean="0">
                <a:solidFill>
                  <a:srgbClr val="0070C0"/>
                </a:solidFill>
              </a:rPr>
              <a:t>Restful API</a:t>
            </a:r>
            <a:endParaRPr kumimoji="0" lang="en-US" sz="2800" b="1" i="0" u="none" strike="noStrike" cap="none" spc="0" normalizeH="0" baseline="0" dirty="0">
              <a:ln>
                <a:noFill/>
              </a:ln>
              <a:solidFill>
                <a:srgbClr val="0070C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223551" y="3792061"/>
            <a:ext cx="2205449" cy="45204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en-US" sz="2000" dirty="0" smtClean="0">
                <a:solidFill>
                  <a:srgbClr val="0070C0"/>
                </a:solidFill>
              </a:rPr>
              <a:t>@RestController</a:t>
            </a:r>
            <a:endParaRPr kumimoji="0" lang="en-US" sz="2000" b="1" i="0" u="none" strike="noStrike" cap="none" spc="0" normalizeH="0" baseline="0" dirty="0">
              <a:ln>
                <a:noFill/>
              </a:ln>
              <a:solidFill>
                <a:srgbClr val="0070C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2823" y="3420805"/>
            <a:ext cx="1445188" cy="71187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553245" y="4300689"/>
            <a:ext cx="1626967" cy="3597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 smtClean="0">
                <a:solidFill>
                  <a:srgbClr val="0070C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String</a:t>
            </a:r>
            <a:r>
              <a:rPr lang="en-US" dirty="0" smtClean="0">
                <a:latin typeface="Helvetica Neue"/>
                <a:ea typeface="Helvetica Neue"/>
                <a:cs typeface="Helvetica Neue"/>
                <a:sym typeface="Helvetica Neue"/>
              </a:rPr>
              <a:t>: File Name:</a:t>
            </a:r>
            <a:endParaRPr kumimoji="0" lang="en-US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909894" y="3275493"/>
            <a:ext cx="1226506" cy="51360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 smtClean="0">
                <a:latin typeface="Helvetica Neue"/>
                <a:ea typeface="Helvetica Neue"/>
                <a:cs typeface="Helvetica Neue"/>
                <a:sym typeface="Helvetica Neue"/>
              </a:rPr>
              <a:t>/path</a:t>
            </a:r>
            <a:endParaRPr kumimoji="0" lang="en-US" sz="2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086725" y="4685941"/>
            <a:ext cx="1590012" cy="5751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 smtClean="0">
                <a:solidFill>
                  <a:srgbClr val="0070C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Model</a:t>
            </a:r>
            <a:r>
              <a:rPr lang="en-US" dirty="0" smtClean="0">
                <a:solidFill>
                  <a:schemeClr val="accent4">
                    <a:lumMod val="75000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dirty="0" smtClean="0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-&gt;</a:t>
            </a:r>
            <a:r>
              <a:rPr lang="en-US" dirty="0" smtClean="0">
                <a:solidFill>
                  <a:schemeClr val="accent4">
                    <a:lumMod val="75000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data</a:t>
            </a:r>
          </a:p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i="0" u="none" strike="noStrike" cap="none" spc="0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Model</a:t>
            </a:r>
            <a:r>
              <a:rPr kumimoji="0" lang="en-US" b="1" i="0" u="none" strike="noStrike" cap="none" spc="0" normalizeH="0" baseline="0" dirty="0" smtClean="0">
                <a:ln>
                  <a:noFill/>
                </a:ln>
                <a:solidFill>
                  <a:schemeClr val="accent4">
                    <a:lumMod val="75000"/>
                  </a:schemeClr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kumimoji="0" lang="en-US" i="0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-&gt;</a:t>
            </a:r>
            <a:r>
              <a:rPr kumimoji="0" lang="en-US" b="1" i="0" u="none" strike="noStrike" cap="none" spc="0" normalizeH="0" baseline="0" dirty="0" smtClean="0">
                <a:ln>
                  <a:noFill/>
                </a:ln>
                <a:solidFill>
                  <a:schemeClr val="accent4">
                    <a:lumMod val="75000"/>
                  </a:schemeClr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 data2</a:t>
            </a:r>
            <a:endParaRPr kumimoji="0" lang="en-US" b="1" i="0" u="none" strike="noStrike" cap="none" spc="0" normalizeH="0" baseline="0" dirty="0">
              <a:ln>
                <a:noFill/>
              </a:ln>
              <a:solidFill>
                <a:schemeClr val="accent4">
                  <a:lumMod val="75000"/>
                </a:schemeClr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8560" y="2807780"/>
            <a:ext cx="1146990" cy="981314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5174" y="5060732"/>
            <a:ext cx="808071" cy="793325"/>
          </a:xfrm>
          <a:prstGeom prst="rect">
            <a:avLst/>
          </a:prstGeom>
        </p:spPr>
      </p:pic>
      <p:cxnSp>
        <p:nvCxnSpPr>
          <p:cNvPr id="26" name="Straight Arrow Connector 25"/>
          <p:cNvCxnSpPr/>
          <p:nvPr/>
        </p:nvCxnSpPr>
        <p:spPr>
          <a:xfrm flipH="1">
            <a:off x="6470374" y="3854070"/>
            <a:ext cx="161635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H="1">
            <a:off x="6626472" y="4123739"/>
            <a:ext cx="1616351" cy="0"/>
          </a:xfrm>
          <a:prstGeom prst="straightConnector1">
            <a:avLst/>
          </a:prstGeom>
          <a:ln w="38100"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1895" y="4682981"/>
            <a:ext cx="785334" cy="10085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c3bc459ecc_0_33"/>
          <p:cNvSpPr txBox="1">
            <a:spLocks noGrp="1"/>
          </p:cNvSpPr>
          <p:nvPr>
            <p:ph type="title"/>
          </p:nvPr>
        </p:nvSpPr>
        <p:spPr>
          <a:xfrm>
            <a:off x="838200" y="614750"/>
            <a:ext cx="8991600" cy="6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lvl="0"/>
            <a:r>
              <a:rPr lang="en-US" dirty="0" smtClean="0"/>
              <a:t>1. </a:t>
            </a:r>
            <a:r>
              <a:rPr lang="vi-VN" dirty="0"/>
              <a:t>Giới thiệu về Thymeleaf, cài đặt thư viện và cấu hình các bean cần </a:t>
            </a:r>
            <a:r>
              <a:rPr lang="vi-VN" dirty="0" smtClean="0"/>
              <a:t>thiết</a:t>
            </a:r>
            <a:endParaRPr lang="vi-VN" dirty="0"/>
          </a:p>
        </p:txBody>
      </p:sp>
      <p:sp>
        <p:nvSpPr>
          <p:cNvPr id="202" name="Google Shape;202;g2c3bc459ecc_0_33"/>
          <p:cNvSpPr txBox="1"/>
          <p:nvPr/>
        </p:nvSpPr>
        <p:spPr>
          <a:xfrm>
            <a:off x="940213" y="1723150"/>
            <a:ext cx="10387694" cy="1011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>
              <a:buClr>
                <a:schemeClr val="dk1"/>
              </a:buClr>
              <a:buSzPts val="1800"/>
              <a:buFont typeface="Montserrat"/>
              <a:buChar char="●"/>
            </a:pPr>
            <a:r>
              <a:rPr lang="en-US" sz="1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</a:t>
            </a:r>
            <a:r>
              <a:rPr lang="en-US" sz="1800" dirty="0" smtClean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hư viện: spring-thymeleaf</a:t>
            </a:r>
          </a:p>
          <a:p>
            <a:pPr marL="457200" lvl="0" indent="-342900">
              <a:buClr>
                <a:schemeClr val="dk1"/>
              </a:buClr>
              <a:buSzPts val="1800"/>
              <a:buFont typeface="Montserrat"/>
              <a:buChar char="●"/>
            </a:pPr>
            <a:r>
              <a:rPr lang="en-US" sz="1800" dirty="0" smtClean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Bean khai báo: Template Resolver, Thymeleaf View Resolver</a:t>
            </a:r>
            <a:endParaRPr lang="en-US" sz="18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6" name="Google Shape;206;g2c3bc459ecc_0_33"/>
          <p:cNvSpPr txBox="1"/>
          <p:nvPr/>
        </p:nvSpPr>
        <p:spPr>
          <a:xfrm>
            <a:off x="940225" y="1267250"/>
            <a:ext cx="373655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2200" b="1" dirty="0" smtClean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Cài đặt và cấu hình</a:t>
            </a:r>
            <a:endParaRPr sz="22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077" y="2959713"/>
            <a:ext cx="1656531" cy="171695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2573" y="4738489"/>
            <a:ext cx="640051" cy="947862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3161807" y="3818189"/>
            <a:ext cx="1514968" cy="5751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en-US" dirty="0" smtClean="0">
                <a:solidFill>
                  <a:schemeClr val="tx1"/>
                </a:solidFill>
                <a:ea typeface="Helvetica Neue"/>
              </a:rPr>
              <a:t>WEB-INF/</a:t>
            </a:r>
            <a:r>
              <a:rPr lang="en-US" b="1" dirty="0" smtClean="0">
                <a:solidFill>
                  <a:srgbClr val="0070C0"/>
                </a:solidFill>
                <a:ea typeface="Helvetica Neue"/>
              </a:rPr>
              <a:t>views</a:t>
            </a:r>
          </a:p>
          <a:p>
            <a:r>
              <a:rPr kumimoji="0" lang="en-US" b="1" i="0" u="none" strike="noStrike" cap="none" spc="0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     </a:t>
            </a:r>
            <a:r>
              <a:rPr kumimoji="0" lang="en-US" i="0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*</a:t>
            </a:r>
            <a:r>
              <a:rPr kumimoji="0" lang="en-US" b="1" i="0" u="none" strike="noStrike" cap="none" spc="0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.html</a:t>
            </a:r>
            <a:endParaRPr kumimoji="0" lang="en-US" b="1" i="0" u="none" strike="noStrike" cap="none" spc="0" normalizeH="0" baseline="0" dirty="0">
              <a:ln>
                <a:noFill/>
              </a:ln>
              <a:solidFill>
                <a:srgbClr val="0070C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111979" y="5611723"/>
            <a:ext cx="2807312" cy="79060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en-US" dirty="0" smtClean="0">
                <a:solidFill>
                  <a:schemeClr val="tx1"/>
                </a:solidFill>
                <a:ea typeface="Helvetica Neue"/>
              </a:rPr>
              <a:t>WEB-INF/</a:t>
            </a:r>
            <a:r>
              <a:rPr lang="en-US" b="1" dirty="0" smtClean="0">
                <a:solidFill>
                  <a:srgbClr val="0070C0"/>
                </a:solidFill>
                <a:ea typeface="Helvetica Neue"/>
              </a:rPr>
              <a:t>views</a:t>
            </a:r>
          </a:p>
          <a:p>
            <a:r>
              <a:rPr lang="en-US" b="1" dirty="0">
                <a:solidFill>
                  <a:srgbClr val="0070C0"/>
                </a:solidFill>
                <a:ea typeface="Helvetica Neue"/>
              </a:rPr>
              <a:t> </a:t>
            </a:r>
            <a:r>
              <a:rPr lang="en-US" b="1" dirty="0" smtClean="0">
                <a:solidFill>
                  <a:srgbClr val="0070C0"/>
                </a:solidFill>
                <a:ea typeface="Helvetica Neue"/>
              </a:rPr>
              <a:t>                    </a:t>
            </a:r>
            <a:r>
              <a:rPr lang="en-US" b="1" dirty="0" smtClean="0">
                <a:solidFill>
                  <a:schemeClr val="tx1"/>
                </a:solidFill>
                <a:ea typeface="Helvetica Neue"/>
              </a:rPr>
              <a:t>|</a:t>
            </a:r>
          </a:p>
          <a:p>
            <a:r>
              <a:rPr kumimoji="0" lang="en-US" b="1" i="0" u="none" strike="noStrike" cap="none" spc="0" normalizeH="0" baseline="0" dirty="0">
                <a:ln>
                  <a:noFill/>
                </a:ln>
                <a:solidFill>
                  <a:srgbClr val="0070C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kumimoji="0" lang="en-US" b="1" i="0" u="none" strike="noStrike" cap="none" spc="0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                    </a:t>
            </a:r>
            <a:r>
              <a:rPr kumimoji="0" lang="en-US" b="1" i="0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----</a:t>
            </a:r>
            <a:r>
              <a:rPr kumimoji="0" lang="en-US" b="1" i="0" u="none" strike="noStrike" cap="none" spc="0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kumimoji="0" lang="en-US" i="0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product.</a:t>
            </a:r>
            <a:r>
              <a:rPr kumimoji="0" lang="en-US" b="1" i="0" u="none" strike="noStrike" cap="none" spc="0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html</a:t>
            </a:r>
            <a:endParaRPr kumimoji="0" lang="en-US" b="1" i="0" u="none" strike="noStrike" cap="none" spc="0" normalizeH="0" baseline="0" dirty="0">
              <a:ln>
                <a:noFill/>
              </a:ln>
              <a:solidFill>
                <a:srgbClr val="0070C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22" name="Straight Arrow Connector 21"/>
          <p:cNvCxnSpPr/>
          <p:nvPr/>
        </p:nvCxnSpPr>
        <p:spPr>
          <a:xfrm flipV="1">
            <a:off x="2362200" y="4238566"/>
            <a:ext cx="1997320" cy="745558"/>
          </a:xfrm>
          <a:prstGeom prst="straightConnector1">
            <a:avLst/>
          </a:prstGeom>
          <a:ln w="38100">
            <a:solidFill>
              <a:srgbClr val="00B050"/>
            </a:solidFill>
            <a:prstDash val="dash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4507759" y="2599433"/>
            <a:ext cx="1543329" cy="3597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  <a:ea typeface="Helvetica Neue"/>
              </a:rPr>
              <a:t>Spring Resolver</a:t>
            </a:r>
            <a:endParaRPr kumimoji="0" lang="en-US" b="1" i="0" u="none" strike="noStrike" cap="none" spc="0" normalizeH="0" baseline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907960" y="2419577"/>
            <a:ext cx="1921840" cy="3597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en-US" b="1" dirty="0" smtClean="0">
                <a:solidFill>
                  <a:srgbClr val="0070C0"/>
                </a:solidFill>
                <a:ea typeface="Helvetica Neue"/>
              </a:rPr>
              <a:t>Thymeleaf Resolver</a:t>
            </a:r>
            <a:endParaRPr kumimoji="0" lang="en-US" b="1" i="0" u="none" strike="noStrike" cap="none" spc="0" normalizeH="0" baseline="0" dirty="0">
              <a:ln>
                <a:noFill/>
              </a:ln>
              <a:solidFill>
                <a:srgbClr val="0070C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29" name="Straight Arrow Connector 28"/>
          <p:cNvCxnSpPr>
            <a:endCxn id="27" idx="1"/>
          </p:cNvCxnSpPr>
          <p:nvPr/>
        </p:nvCxnSpPr>
        <p:spPr>
          <a:xfrm flipV="1">
            <a:off x="5867131" y="2599434"/>
            <a:ext cx="2040829" cy="556244"/>
          </a:xfrm>
          <a:prstGeom prst="straightConnector1">
            <a:avLst/>
          </a:prstGeom>
          <a:ln w="38100">
            <a:solidFill>
              <a:srgbClr val="0070C0"/>
            </a:solidFill>
            <a:prstDash val="dash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 rot="20705735">
            <a:off x="6070431" y="2401219"/>
            <a:ext cx="1600200" cy="3597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en-US" dirty="0" smtClean="0">
                <a:solidFill>
                  <a:schemeClr val="tx1"/>
                </a:solidFill>
                <a:ea typeface="Helvetica Neue"/>
              </a:rPr>
              <a:t>Spring Engine</a:t>
            </a:r>
            <a:endParaRPr kumimoji="0" lang="en-US" b="1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0308" y="2766500"/>
            <a:ext cx="1157144" cy="848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793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c3bc459ecc_0_33"/>
          <p:cNvSpPr txBox="1">
            <a:spLocks noGrp="1"/>
          </p:cNvSpPr>
          <p:nvPr>
            <p:ph type="title"/>
          </p:nvPr>
        </p:nvSpPr>
        <p:spPr>
          <a:xfrm>
            <a:off x="838200" y="614750"/>
            <a:ext cx="8991600" cy="6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/>
            <a:r>
              <a:rPr lang="en-US" dirty="0"/>
              <a:t>2. </a:t>
            </a:r>
            <a:r>
              <a:rPr lang="vi-VN" dirty="0"/>
              <a:t>Cú pháp cơ bản trong Thymeleaf</a:t>
            </a:r>
          </a:p>
        </p:txBody>
      </p:sp>
      <p:sp>
        <p:nvSpPr>
          <p:cNvPr id="202" name="Google Shape;202;g2c3bc459ecc_0_33"/>
          <p:cNvSpPr txBox="1"/>
          <p:nvPr/>
        </p:nvSpPr>
        <p:spPr>
          <a:xfrm>
            <a:off x="940213" y="1723149"/>
            <a:ext cx="10387694" cy="731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>
              <a:buClr>
                <a:schemeClr val="dk1"/>
              </a:buClr>
              <a:buSzPts val="1800"/>
              <a:buFont typeface="Montserrat"/>
              <a:buChar char="●"/>
            </a:pPr>
            <a:r>
              <a:rPr lang="en-US" sz="1800" dirty="0" smtClean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Sử dụng tiền tố </a:t>
            </a:r>
            <a:r>
              <a:rPr lang="en-US" sz="1800" b="1" dirty="0" smtClean="0">
                <a:solidFill>
                  <a:schemeClr val="accent4">
                    <a:lumMod val="7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th</a:t>
            </a:r>
            <a:r>
              <a:rPr lang="en-US" sz="1800" dirty="0" smtClean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:* </a:t>
            </a:r>
            <a:r>
              <a:rPr lang="en-US" sz="1800" dirty="0" smtClean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khi muốn sử dụng </a:t>
            </a:r>
            <a:r>
              <a:rPr lang="en-US" sz="1800" b="1" dirty="0" smtClean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thymeleaf</a:t>
            </a:r>
            <a:r>
              <a:rPr lang="en-US" sz="1800" dirty="0" smtClean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 trong</a:t>
            </a:r>
            <a:r>
              <a:rPr lang="en-US" sz="1800" b="1" dirty="0" smtClean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 file giao diện</a:t>
            </a:r>
            <a:endParaRPr lang="en-US" sz="1800" b="1" i="1" dirty="0" smtClean="0">
              <a:solidFill>
                <a:schemeClr val="tx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6" name="Google Shape;206;g2c3bc459ecc_0_33"/>
          <p:cNvSpPr txBox="1"/>
          <p:nvPr/>
        </p:nvSpPr>
        <p:spPr>
          <a:xfrm>
            <a:off x="940225" y="1267250"/>
            <a:ext cx="472715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2200" b="1" dirty="0" smtClean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Cú pháp và các thẻ cơ bản</a:t>
            </a:r>
            <a:endParaRPr sz="22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338388"/>
            <a:ext cx="8820150" cy="3859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775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c3bc459ecc_0_38"/>
          <p:cNvSpPr txBox="1">
            <a:spLocks noGrp="1"/>
          </p:cNvSpPr>
          <p:nvPr>
            <p:ph type="title"/>
          </p:nvPr>
        </p:nvSpPr>
        <p:spPr>
          <a:xfrm>
            <a:off x="838200" y="614750"/>
            <a:ext cx="8677275" cy="6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/>
            <a:r>
              <a:rPr lang="en-US" dirty="0"/>
              <a:t>3. Binding form với </a:t>
            </a:r>
            <a:r>
              <a:rPr lang="en-US" dirty="0" smtClean="0"/>
              <a:t>Thymeleaf</a:t>
            </a:r>
            <a:endParaRPr lang="en-US" dirty="0"/>
          </a:p>
        </p:txBody>
      </p:sp>
      <p:sp>
        <p:nvSpPr>
          <p:cNvPr id="214" name="Google Shape;214;g2c3bc459ecc_0_38"/>
          <p:cNvSpPr txBox="1"/>
          <p:nvPr/>
        </p:nvSpPr>
        <p:spPr>
          <a:xfrm>
            <a:off x="838200" y="1267250"/>
            <a:ext cx="4620208" cy="54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200" b="1" dirty="0" smtClean="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Bingding dữ liệu</a:t>
            </a:r>
            <a:endParaRPr sz="22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5" name="Google Shape;215;g2c3bc459ecc_0_38"/>
          <p:cNvSpPr txBox="1"/>
          <p:nvPr/>
        </p:nvSpPr>
        <p:spPr>
          <a:xfrm>
            <a:off x="838200" y="1809949"/>
            <a:ext cx="10869600" cy="552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>
              <a:buClr>
                <a:schemeClr val="dk1"/>
              </a:buClr>
              <a:buSzPts val="1800"/>
              <a:buFont typeface="Montserrat"/>
              <a:buChar char="●"/>
            </a:pPr>
            <a:r>
              <a:rPr lang="en-US" sz="1800" dirty="0" smtClean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Giống như binding dữ liệu trong Servlet và Jsp, Spring cũng dùng binding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5038" y="3652311"/>
            <a:ext cx="1304620" cy="1304620"/>
          </a:xfrm>
          <a:prstGeom prst="rect">
            <a:avLst/>
          </a:prstGeom>
        </p:spPr>
      </p:pic>
      <p:sp>
        <p:nvSpPr>
          <p:cNvPr id="11" name="Oval 10"/>
          <p:cNvSpPr/>
          <p:nvPr/>
        </p:nvSpPr>
        <p:spPr>
          <a:xfrm>
            <a:off x="2865679" y="3278610"/>
            <a:ext cx="765417" cy="64672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dirty="0" smtClean="0">
                <a:solidFill>
                  <a:sysClr val="windowText" lastClr="000000"/>
                </a:solidFill>
              </a:rPr>
              <a:t>name</a:t>
            </a:r>
            <a:endParaRPr lang="en-US" sz="900" dirty="0">
              <a:solidFill>
                <a:sysClr val="windowText" lastClr="000000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3014766" y="4009624"/>
            <a:ext cx="765417" cy="64672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dirty="0" smtClean="0">
                <a:solidFill>
                  <a:sysClr val="windowText" lastClr="000000"/>
                </a:solidFill>
              </a:rPr>
              <a:t>email</a:t>
            </a:r>
            <a:endParaRPr lang="en-US" sz="900" dirty="0">
              <a:solidFill>
                <a:sysClr val="windowText" lastClr="000000"/>
              </a:solidFill>
            </a:endParaRPr>
          </a:p>
        </p:txBody>
      </p:sp>
      <p:cxnSp>
        <p:nvCxnSpPr>
          <p:cNvPr id="13" name="Straight Connector 12"/>
          <p:cNvCxnSpPr>
            <a:endCxn id="11" idx="2"/>
          </p:cNvCxnSpPr>
          <p:nvPr/>
        </p:nvCxnSpPr>
        <p:spPr>
          <a:xfrm flipV="1">
            <a:off x="2507974" y="3601970"/>
            <a:ext cx="357705" cy="3328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endCxn id="12" idx="2"/>
          </p:cNvCxnSpPr>
          <p:nvPr/>
        </p:nvCxnSpPr>
        <p:spPr>
          <a:xfrm>
            <a:off x="2507974" y="4332984"/>
            <a:ext cx="5067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2261" y="3800602"/>
            <a:ext cx="1795713" cy="179571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7212328" y="3362904"/>
            <a:ext cx="941633" cy="64672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200" dirty="0" smtClean="0">
                <a:solidFill>
                  <a:sysClr val="windowText" lastClr="000000"/>
                </a:solidFill>
              </a:rPr>
              <a:t>fullName</a:t>
            </a:r>
            <a:endParaRPr lang="en-US" sz="700" dirty="0">
              <a:solidFill>
                <a:sysClr val="windowText" lastClr="000000"/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7328349" y="4178212"/>
            <a:ext cx="765417" cy="64672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dirty="0" smtClean="0">
                <a:solidFill>
                  <a:sysClr val="windowText" lastClr="000000"/>
                </a:solidFill>
              </a:rPr>
              <a:t>email</a:t>
            </a:r>
            <a:endParaRPr lang="en-US" sz="900" dirty="0">
              <a:solidFill>
                <a:sysClr val="windowText" lastClr="000000"/>
              </a:solidFill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>
            <a:off x="8004874" y="3800602"/>
            <a:ext cx="1092743" cy="5625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7" idx="6"/>
          </p:cNvCxnSpPr>
          <p:nvPr/>
        </p:nvCxnSpPr>
        <p:spPr>
          <a:xfrm>
            <a:off x="8093766" y="4501572"/>
            <a:ext cx="1003851" cy="196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4113142" y="4178212"/>
            <a:ext cx="2717734" cy="40454"/>
          </a:xfrm>
          <a:prstGeom prst="line">
            <a:avLst/>
          </a:prstGeom>
          <a:ln w="28575">
            <a:prstDash val="solid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1090994" y="2814131"/>
            <a:ext cx="1658664" cy="51825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ModelAttribute: employee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Oval 23"/>
          <p:cNvSpPr/>
          <p:nvPr/>
        </p:nvSpPr>
        <p:spPr>
          <a:xfrm>
            <a:off x="7328349" y="5010328"/>
            <a:ext cx="765417" cy="64672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status</a:t>
            </a:r>
            <a:endParaRPr lang="en-US" sz="800" dirty="0">
              <a:solidFill>
                <a:sysClr val="windowText" lastClr="000000"/>
              </a:solidFill>
            </a:endParaRPr>
          </a:p>
        </p:txBody>
      </p:sp>
      <p:cxnSp>
        <p:nvCxnSpPr>
          <p:cNvPr id="25" name="Straight Connector 24"/>
          <p:cNvCxnSpPr>
            <a:stCxn id="24" idx="6"/>
          </p:cNvCxnSpPr>
          <p:nvPr/>
        </p:nvCxnSpPr>
        <p:spPr>
          <a:xfrm flipV="1">
            <a:off x="8093766" y="4848919"/>
            <a:ext cx="1003851" cy="4847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ounded Rectangle 6"/>
          <p:cNvSpPr/>
          <p:nvPr/>
        </p:nvSpPr>
        <p:spPr>
          <a:xfrm>
            <a:off x="7003069" y="2759217"/>
            <a:ext cx="4103082" cy="354362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8004874" y="2537961"/>
            <a:ext cx="2056263" cy="45395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b="1" dirty="0" smtClean="0">
                <a:solidFill>
                  <a:schemeClr val="accent4">
                    <a:lumMod val="75000"/>
                  </a:schemeClr>
                </a:solidFill>
              </a:rPr>
              <a:t>th:object</a:t>
            </a:r>
            <a:r>
              <a:rPr lang="en-US" dirty="0" smtClean="0">
                <a:solidFill>
                  <a:schemeClr val="tx1"/>
                </a:solidFill>
              </a:rPr>
              <a:t>=“${student}”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5723156" y="3039544"/>
            <a:ext cx="1200742" cy="45395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b="1" dirty="0" smtClean="0">
                <a:solidFill>
                  <a:srgbClr val="C00000"/>
                </a:solidFill>
              </a:rPr>
              <a:t>th:field</a:t>
            </a:r>
            <a:r>
              <a:rPr lang="en-US" sz="1600" dirty="0" smtClean="0">
                <a:solidFill>
                  <a:schemeClr val="tx1"/>
                </a:solidFill>
              </a:rPr>
              <a:t>=</a:t>
            </a:r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27" name="Straight Arrow Connector 26"/>
          <p:cNvCxnSpPr>
            <a:stCxn id="29" idx="3"/>
            <a:endCxn id="16" idx="1"/>
          </p:cNvCxnSpPr>
          <p:nvPr/>
        </p:nvCxnSpPr>
        <p:spPr>
          <a:xfrm>
            <a:off x="6923898" y="3266523"/>
            <a:ext cx="426329" cy="19109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endCxn id="17" idx="1"/>
          </p:cNvCxnSpPr>
          <p:nvPr/>
        </p:nvCxnSpPr>
        <p:spPr>
          <a:xfrm>
            <a:off x="6905962" y="3374062"/>
            <a:ext cx="534480" cy="89886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6888026" y="3481601"/>
            <a:ext cx="478671" cy="174034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val 35"/>
          <p:cNvSpPr/>
          <p:nvPr/>
        </p:nvSpPr>
        <p:spPr>
          <a:xfrm>
            <a:off x="3014766" y="4767943"/>
            <a:ext cx="765417" cy="64672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status</a:t>
            </a:r>
            <a:endParaRPr lang="en-US" sz="800" dirty="0">
              <a:solidFill>
                <a:sysClr val="windowText" lastClr="000000"/>
              </a:solidFill>
            </a:endParaRPr>
          </a:p>
        </p:txBody>
      </p:sp>
      <p:cxnSp>
        <p:nvCxnSpPr>
          <p:cNvPr id="37" name="Straight Connector 36"/>
          <p:cNvCxnSpPr/>
          <p:nvPr/>
        </p:nvCxnSpPr>
        <p:spPr>
          <a:xfrm>
            <a:off x="2533771" y="4675936"/>
            <a:ext cx="541167" cy="2944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9873" y="2855150"/>
            <a:ext cx="4881177" cy="306505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79560" y="4751649"/>
            <a:ext cx="2424340" cy="73725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20024" y="2408435"/>
            <a:ext cx="3877327" cy="51904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68952" y="3115992"/>
            <a:ext cx="3878495" cy="1112437"/>
          </a:xfrm>
          <a:prstGeom prst="rect">
            <a:avLst/>
          </a:prstGeom>
        </p:spPr>
      </p:pic>
      <p:sp>
        <p:nvSpPr>
          <p:cNvPr id="223" name="Google Shape;223;g2c3bc459ecc_0_82"/>
          <p:cNvSpPr txBox="1">
            <a:spLocks noGrp="1"/>
          </p:cNvSpPr>
          <p:nvPr>
            <p:ph type="title"/>
          </p:nvPr>
        </p:nvSpPr>
        <p:spPr>
          <a:xfrm>
            <a:off x="838200" y="614750"/>
            <a:ext cx="8463600" cy="6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/>
            <a:r>
              <a:rPr lang="en-US" dirty="0"/>
              <a:t>4. Tổ chức layout với </a:t>
            </a:r>
            <a:r>
              <a:rPr lang="en-US" dirty="0" smtClean="0"/>
              <a:t>fragment</a:t>
            </a:r>
            <a:endParaRPr dirty="0"/>
          </a:p>
        </p:txBody>
      </p:sp>
      <p:sp>
        <p:nvSpPr>
          <p:cNvPr id="224" name="Google Shape;224;g2c3bc459ecc_0_82"/>
          <p:cNvSpPr txBox="1"/>
          <p:nvPr/>
        </p:nvSpPr>
        <p:spPr>
          <a:xfrm>
            <a:off x="838200" y="1267250"/>
            <a:ext cx="5334000" cy="54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90000"/>
              </a:lnSpc>
            </a:pPr>
            <a:r>
              <a:rPr lang="en-US" sz="2200" b="1" dirty="0" smtClean="0">
                <a:solidFill>
                  <a:schemeClr val="dk1"/>
                </a:solidFill>
                <a:latin typeface="Montserrat ExtraBold"/>
                <a:ea typeface="Montserrat"/>
                <a:cs typeface="Montserrat"/>
                <a:sym typeface="Montserrat ExtraBold"/>
              </a:rPr>
              <a:t>Sử dụng</a:t>
            </a:r>
            <a:endParaRPr sz="22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5" name="Google Shape;225;g2c3bc459ecc_0_82"/>
          <p:cNvSpPr txBox="1"/>
          <p:nvPr/>
        </p:nvSpPr>
        <p:spPr>
          <a:xfrm>
            <a:off x="838200" y="1809950"/>
            <a:ext cx="11165700" cy="10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>
              <a:buClr>
                <a:schemeClr val="dk1"/>
              </a:buClr>
              <a:buSzPts val="1800"/>
              <a:buFont typeface="Montserrat"/>
              <a:buChar char="●"/>
            </a:pPr>
            <a:r>
              <a:rPr lang="vi-VN" sz="1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Tạo các </a:t>
            </a:r>
            <a:r>
              <a:rPr lang="en-US" sz="1800" dirty="0" smtClean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Fragment</a:t>
            </a:r>
            <a:r>
              <a:rPr lang="vi-VN" sz="1800" dirty="0" smtClean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vi-VN" sz="1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 lần, gọi khắp nơi: Header, menu, footer, </a:t>
            </a:r>
            <a:r>
              <a:rPr lang="vi-VN" sz="1800" dirty="0" smtClean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...</a:t>
            </a:r>
            <a:endParaRPr lang="vi-VN" sz="18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7" name="Straight Connector 36"/>
          <p:cNvCxnSpPr/>
          <p:nvPr/>
        </p:nvCxnSpPr>
        <p:spPr>
          <a:xfrm>
            <a:off x="6308395" y="3672210"/>
            <a:ext cx="1160557" cy="128265"/>
          </a:xfrm>
          <a:prstGeom prst="line">
            <a:avLst/>
          </a:prstGeom>
          <a:ln w="38100">
            <a:solidFill>
              <a:schemeClr val="accent4">
                <a:lumMod val="75000"/>
              </a:schemeClr>
            </a:solidFill>
            <a:prstDash val="lg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flipV="1">
            <a:off x="6353175" y="2647950"/>
            <a:ext cx="1466849" cy="322169"/>
          </a:xfrm>
          <a:prstGeom prst="line">
            <a:avLst/>
          </a:prstGeom>
          <a:ln w="38100">
            <a:solidFill>
              <a:srgbClr val="FF0000"/>
            </a:solidFill>
            <a:prstDash val="lg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endCxn id="7" idx="1"/>
          </p:cNvCxnSpPr>
          <p:nvPr/>
        </p:nvCxnSpPr>
        <p:spPr>
          <a:xfrm flipV="1">
            <a:off x="6048375" y="5120278"/>
            <a:ext cx="3531185" cy="218739"/>
          </a:xfrm>
          <a:prstGeom prst="line">
            <a:avLst/>
          </a:prstGeom>
          <a:ln w="38100">
            <a:solidFill>
              <a:srgbClr val="00B0F0"/>
            </a:solidFill>
            <a:prstDash val="lg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0517596" y="1946770"/>
            <a:ext cx="1229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Navbar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6888673" y="4289922"/>
            <a:ext cx="14863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accent4">
                    <a:lumMod val="75000"/>
                  </a:schemeClr>
                </a:solidFill>
              </a:rPr>
              <a:t>HEADER</a:t>
            </a:r>
            <a:endParaRPr lang="en-US" sz="2400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8836408" y="5550462"/>
            <a:ext cx="16722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00B0F0"/>
                </a:solidFill>
              </a:rPr>
              <a:t>CONTENT</a:t>
            </a:r>
            <a:endParaRPr lang="en-US" sz="2400" b="1" dirty="0">
              <a:solidFill>
                <a:srgbClr val="00B0F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c3bc459ecc_0_82"/>
          <p:cNvSpPr txBox="1">
            <a:spLocks noGrp="1"/>
          </p:cNvSpPr>
          <p:nvPr>
            <p:ph type="title"/>
          </p:nvPr>
        </p:nvSpPr>
        <p:spPr>
          <a:xfrm>
            <a:off x="838200" y="614750"/>
            <a:ext cx="8463600" cy="6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/>
            <a:r>
              <a:rPr lang="en-US" dirty="0"/>
              <a:t>4. Tổ chức layout với </a:t>
            </a:r>
            <a:r>
              <a:rPr lang="en-US" dirty="0" smtClean="0"/>
              <a:t>fragment</a:t>
            </a:r>
            <a:endParaRPr dirty="0"/>
          </a:p>
        </p:txBody>
      </p:sp>
      <p:sp>
        <p:nvSpPr>
          <p:cNvPr id="224" name="Google Shape;224;g2c3bc459ecc_0_82"/>
          <p:cNvSpPr txBox="1"/>
          <p:nvPr/>
        </p:nvSpPr>
        <p:spPr>
          <a:xfrm>
            <a:off x="838200" y="1267250"/>
            <a:ext cx="5334000" cy="54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90000"/>
              </a:lnSpc>
            </a:pPr>
            <a:r>
              <a:rPr lang="en-US" sz="2200" b="1" dirty="0" smtClean="0">
                <a:solidFill>
                  <a:schemeClr val="dk1"/>
                </a:solidFill>
                <a:latin typeface="Montserrat ExtraBold"/>
                <a:ea typeface="Montserrat"/>
                <a:cs typeface="Montserrat"/>
                <a:sym typeface="Montserrat ExtraBold"/>
              </a:rPr>
              <a:t>Loại sử dụng Fragment</a:t>
            </a:r>
            <a:endParaRPr sz="22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5" name="Google Shape;225;g2c3bc459ecc_0_82"/>
          <p:cNvSpPr txBox="1"/>
          <p:nvPr/>
        </p:nvSpPr>
        <p:spPr>
          <a:xfrm>
            <a:off x="838200" y="1809950"/>
            <a:ext cx="11165700" cy="10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>
              <a:buClr>
                <a:schemeClr val="dk1"/>
              </a:buClr>
              <a:buSzPts val="1800"/>
              <a:buFont typeface="Montserrat"/>
              <a:buChar char="●"/>
            </a:pPr>
            <a:r>
              <a:rPr lang="en-US" sz="1800" b="1" dirty="0" smtClean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Insert</a:t>
            </a:r>
            <a:r>
              <a:rPr lang="en-US" sz="1800" dirty="0" smtClean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: Gồm cả thành phần bên </a:t>
            </a:r>
            <a:r>
              <a:rPr lang="en-US" sz="1800" b="1" dirty="0" smtClean="0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Layout Cha </a:t>
            </a:r>
            <a:r>
              <a:rPr lang="en-US" sz="1800" dirty="0" smtClean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&amp; </a:t>
            </a:r>
            <a:r>
              <a:rPr lang="en-US" sz="1800" b="1" dirty="0" smtClean="0">
                <a:solidFill>
                  <a:srgbClr val="0070C0"/>
                </a:solidFill>
                <a:latin typeface="Montserrat"/>
                <a:ea typeface="Montserrat"/>
                <a:cs typeface="Montserrat"/>
                <a:sym typeface="Montserrat"/>
              </a:rPr>
              <a:t>Layout Con</a:t>
            </a:r>
          </a:p>
          <a:p>
            <a:pPr marL="457200" indent="-342900">
              <a:buClr>
                <a:schemeClr val="dk1"/>
              </a:buClr>
              <a:buSzPts val="1800"/>
              <a:buFont typeface="Montserrat"/>
              <a:buChar char="●"/>
            </a:pPr>
            <a:r>
              <a:rPr lang="en-US" sz="1800" b="1" dirty="0" smtClean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Replace</a:t>
            </a:r>
            <a:r>
              <a:rPr lang="en-US" sz="1800" dirty="0" smtClean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: Lược bỏ đi 1 phần </a:t>
            </a:r>
            <a:r>
              <a:rPr lang="en-US" sz="1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bên </a:t>
            </a:r>
            <a:r>
              <a:rPr lang="en-US" sz="1800" b="1" dirty="0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Layout </a:t>
            </a:r>
            <a:r>
              <a:rPr lang="en-US" sz="1800" b="1" dirty="0" smtClean="0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Cha</a:t>
            </a:r>
            <a:endParaRPr lang="vi-VN" sz="1800" b="1" dirty="0">
              <a:solidFill>
                <a:srgbClr val="FF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indent="-342900">
              <a:buClr>
                <a:schemeClr val="dk1"/>
              </a:buClr>
              <a:buSzPts val="1800"/>
              <a:buFont typeface="Montserrat"/>
              <a:buChar char="●"/>
            </a:pPr>
            <a:r>
              <a:rPr lang="en-US" sz="1800" b="1" dirty="0" smtClean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Include</a:t>
            </a:r>
            <a:r>
              <a:rPr lang="en-US" sz="1800" dirty="0" smtClean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: </a:t>
            </a:r>
            <a:r>
              <a:rPr lang="en-US" sz="1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Lược bỏ đi 1 phần bên </a:t>
            </a:r>
            <a:r>
              <a:rPr lang="en-US" sz="1800" b="1" dirty="0">
                <a:solidFill>
                  <a:srgbClr val="0070C0"/>
                </a:solidFill>
                <a:latin typeface="Montserrat"/>
                <a:ea typeface="Montserrat"/>
                <a:cs typeface="Montserrat"/>
                <a:sym typeface="Montserrat"/>
              </a:rPr>
              <a:t>Layout </a:t>
            </a:r>
            <a:r>
              <a:rPr lang="en-US" sz="1800" b="1" dirty="0" smtClean="0">
                <a:solidFill>
                  <a:srgbClr val="0070C0"/>
                </a:solidFill>
                <a:latin typeface="Montserrat"/>
                <a:ea typeface="Montserrat"/>
                <a:cs typeface="Montserrat"/>
                <a:sym typeface="Montserrat"/>
              </a:rPr>
              <a:t>Con</a:t>
            </a:r>
            <a:endParaRPr lang="vi-VN" sz="1800" b="1" dirty="0">
              <a:solidFill>
                <a:srgbClr val="0070C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3052549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c3bc459ecc_0_82"/>
          <p:cNvSpPr txBox="1">
            <a:spLocks noGrp="1"/>
          </p:cNvSpPr>
          <p:nvPr>
            <p:ph type="title"/>
          </p:nvPr>
        </p:nvSpPr>
        <p:spPr>
          <a:xfrm>
            <a:off x="838200" y="614750"/>
            <a:ext cx="8463600" cy="6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/>
            <a:r>
              <a:rPr lang="en-US" dirty="0" smtClean="0"/>
              <a:t>5. </a:t>
            </a:r>
            <a:r>
              <a:rPr lang="en-US" dirty="0" smtClean="0"/>
              <a:t>Thêm </a:t>
            </a:r>
            <a:r>
              <a:rPr lang="en-US" dirty="0"/>
              <a:t>Resource Css, Js, Image</a:t>
            </a:r>
            <a:endParaRPr dirty="0"/>
          </a:p>
        </p:txBody>
      </p:sp>
      <p:sp>
        <p:nvSpPr>
          <p:cNvPr id="224" name="Google Shape;224;g2c3bc459ecc_0_82"/>
          <p:cNvSpPr txBox="1"/>
          <p:nvPr/>
        </p:nvSpPr>
        <p:spPr>
          <a:xfrm>
            <a:off x="838200" y="1267250"/>
            <a:ext cx="5334000" cy="54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90000"/>
              </a:lnSpc>
            </a:pPr>
            <a:r>
              <a:rPr lang="en-US" sz="2200" b="1" dirty="0" smtClean="0">
                <a:solidFill>
                  <a:schemeClr val="dk1"/>
                </a:solidFill>
                <a:latin typeface="Montserrat ExtraBold"/>
                <a:ea typeface="Montserrat"/>
                <a:cs typeface="Montserrat"/>
                <a:sym typeface="Montserrat ExtraBold"/>
              </a:rPr>
              <a:t>Cấu hình</a:t>
            </a:r>
            <a:endParaRPr sz="22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5" name="Google Shape;225;g2c3bc459ecc_0_82"/>
          <p:cNvSpPr txBox="1"/>
          <p:nvPr/>
        </p:nvSpPr>
        <p:spPr>
          <a:xfrm>
            <a:off x="838200" y="1809950"/>
            <a:ext cx="11165700" cy="10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>
              <a:buClr>
                <a:schemeClr val="dk1"/>
              </a:buClr>
              <a:buSzPts val="1800"/>
              <a:buFont typeface="Montserrat"/>
              <a:buChar char="●"/>
            </a:pPr>
            <a:r>
              <a:rPr lang="en-US" sz="1800" dirty="0" smtClean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Sử dụng phương thức </a:t>
            </a:r>
            <a:r>
              <a:rPr lang="en-US" sz="1800" b="1" dirty="0" smtClean="0">
                <a:solidFill>
                  <a:srgbClr val="00B0F0"/>
                </a:solidFill>
                <a:latin typeface="Montserrat"/>
                <a:ea typeface="Montserrat"/>
                <a:cs typeface="Montserrat"/>
                <a:sym typeface="Montserrat"/>
              </a:rPr>
              <a:t>add resource handler </a:t>
            </a:r>
            <a:r>
              <a:rPr lang="en-US" sz="1800" dirty="0" smtClean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để cấu hình thư mục chứa tài nguyên</a:t>
            </a:r>
            <a:r>
              <a:rPr lang="en-US" sz="1800" dirty="0" smtClean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: </a:t>
            </a:r>
            <a:r>
              <a:rPr lang="en-US" sz="1800" b="1" dirty="0" smtClean="0">
                <a:solidFill>
                  <a:srgbClr val="00B0F0"/>
                </a:solidFill>
                <a:latin typeface="Montserrat"/>
                <a:ea typeface="Montserrat"/>
                <a:cs typeface="Montserrat"/>
                <a:sym typeface="Montserrat"/>
              </a:rPr>
              <a:t>Css, Js</a:t>
            </a:r>
            <a:r>
              <a:rPr lang="en-US" sz="1800" dirty="0" smtClean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...</a:t>
            </a:r>
            <a:endParaRPr lang="vi-VN" sz="1800" dirty="0">
              <a:solidFill>
                <a:srgbClr val="0070C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638535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2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3314</TotalTime>
  <Words>368</Words>
  <Application>Microsoft Office PowerPoint</Application>
  <PresentationFormat>Widescreen</PresentationFormat>
  <Paragraphs>75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1" baseType="lpstr">
      <vt:lpstr>Montserrat ExtraBold</vt:lpstr>
      <vt:lpstr>Trebuchet MS</vt:lpstr>
      <vt:lpstr>Montserrat Medium</vt:lpstr>
      <vt:lpstr>Calibri</vt:lpstr>
      <vt:lpstr>Montserrat Black</vt:lpstr>
      <vt:lpstr>Montserrat</vt:lpstr>
      <vt:lpstr>Arial</vt:lpstr>
      <vt:lpstr>Courier New</vt:lpstr>
      <vt:lpstr>Helvetica Neue</vt:lpstr>
      <vt:lpstr>Office Theme</vt:lpstr>
      <vt:lpstr>View - Thymeleaf</vt:lpstr>
      <vt:lpstr> NỘI DUNG</vt:lpstr>
      <vt:lpstr>1. Giới thiệu về Thymeleaf, cài đặt thư viện và cấu hình các bean cần thiết</vt:lpstr>
      <vt:lpstr>1. Giới thiệu về Thymeleaf, cài đặt thư viện và cấu hình các bean cần thiết</vt:lpstr>
      <vt:lpstr>2. Cú pháp cơ bản trong Thymeleaf</vt:lpstr>
      <vt:lpstr>3. Binding form với Thymeleaf</vt:lpstr>
      <vt:lpstr>4. Tổ chức layout với fragment</vt:lpstr>
      <vt:lpstr>4. Tổ chức layout với fragment</vt:lpstr>
      <vt:lpstr>5. Thêm Resource Css, Js, Image</vt:lpstr>
      <vt:lpstr>6. Set Datetime Callable Statement</vt:lpstr>
      <vt:lpstr>KẾT THÚC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Tổng quan về ES6</dc:title>
  <dc:creator>Nguyen Tuyen</dc:creator>
  <cp:lastModifiedBy>Nguyen Tuyen</cp:lastModifiedBy>
  <cp:revision>243</cp:revision>
  <dcterms:modified xsi:type="dcterms:W3CDTF">2025-05-29T02:58:52Z</dcterms:modified>
</cp:coreProperties>
</file>